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297" r:id="rId3"/>
    <p:sldId id="322" r:id="rId4"/>
    <p:sldId id="312" r:id="rId5"/>
    <p:sldId id="318" r:id="rId6"/>
    <p:sldId id="320" r:id="rId7"/>
    <p:sldId id="321" r:id="rId8"/>
    <p:sldId id="330" r:id="rId9"/>
    <p:sldId id="331" r:id="rId10"/>
    <p:sldId id="333" r:id="rId11"/>
    <p:sldId id="339" r:id="rId12"/>
    <p:sldId id="338" r:id="rId13"/>
    <p:sldId id="340" r:id="rId14"/>
    <p:sldId id="341" r:id="rId15"/>
    <p:sldId id="272" r:id="rId16"/>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VnTime" pitchFamily="34" charset="0"/>
        <a:ea typeface="+mn-ea"/>
        <a:cs typeface="+mn-cs"/>
      </a:defRPr>
    </a:lvl1pPr>
    <a:lvl2pPr marL="457200" algn="l" rtl="0" fontAlgn="base">
      <a:spcBef>
        <a:spcPct val="0"/>
      </a:spcBef>
      <a:spcAft>
        <a:spcPct val="0"/>
      </a:spcAft>
      <a:defRPr sz="3200" kern="1200">
        <a:solidFill>
          <a:schemeClr val="tx1"/>
        </a:solidFill>
        <a:latin typeface=".VnTime" pitchFamily="34" charset="0"/>
        <a:ea typeface="+mn-ea"/>
        <a:cs typeface="+mn-cs"/>
      </a:defRPr>
    </a:lvl2pPr>
    <a:lvl3pPr marL="914400" algn="l" rtl="0" fontAlgn="base">
      <a:spcBef>
        <a:spcPct val="0"/>
      </a:spcBef>
      <a:spcAft>
        <a:spcPct val="0"/>
      </a:spcAft>
      <a:defRPr sz="3200" kern="1200">
        <a:solidFill>
          <a:schemeClr val="tx1"/>
        </a:solidFill>
        <a:latin typeface=".VnTime" pitchFamily="34" charset="0"/>
        <a:ea typeface="+mn-ea"/>
        <a:cs typeface="+mn-cs"/>
      </a:defRPr>
    </a:lvl3pPr>
    <a:lvl4pPr marL="1371600" algn="l" rtl="0" fontAlgn="base">
      <a:spcBef>
        <a:spcPct val="0"/>
      </a:spcBef>
      <a:spcAft>
        <a:spcPct val="0"/>
      </a:spcAft>
      <a:defRPr sz="3200" kern="1200">
        <a:solidFill>
          <a:schemeClr val="tx1"/>
        </a:solidFill>
        <a:latin typeface=".VnTime" pitchFamily="34" charset="0"/>
        <a:ea typeface="+mn-ea"/>
        <a:cs typeface="+mn-cs"/>
      </a:defRPr>
    </a:lvl4pPr>
    <a:lvl5pPr marL="1828800" algn="l" rtl="0" fontAlgn="base">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4C1AA"/>
    <a:srgbClr val="FDA1AA"/>
    <a:srgbClr val="CCECFF"/>
    <a:srgbClr val="FF3300"/>
    <a:srgbClr val="FFFF00"/>
    <a:srgbClr val="6600CC"/>
    <a:srgbClr val="D8B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37" autoAdjust="0"/>
  </p:normalViewPr>
  <p:slideViewPr>
    <p:cSldViewPr>
      <p:cViewPr>
        <p:scale>
          <a:sx n="71" d="100"/>
          <a:sy n="71" d="100"/>
        </p:scale>
        <p:origin x="-13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7957A6-EEFD-41C7-A64A-C87A9EDE0149}" type="slidenum">
              <a:rPr lang="en-US"/>
              <a:pPr>
                <a:defRPr/>
              </a:pPr>
              <a:t>‹#›</a:t>
            </a:fld>
            <a:endParaRPr lang="en-US"/>
          </a:p>
        </p:txBody>
      </p:sp>
    </p:spTree>
    <p:extLst>
      <p:ext uri="{BB962C8B-B14F-4D97-AF65-F5344CB8AC3E}">
        <p14:creationId xmlns:p14="http://schemas.microsoft.com/office/powerpoint/2010/main" val="3625948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893934-3A6C-4789-A67F-5A4E7ABE5854}" type="datetime1">
              <a:rPr lang="en-US"/>
              <a:pPr>
                <a:defRPr/>
              </a:pPr>
              <a:t>9/10/2021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4B91E-DEE0-4BD5-B814-593E16680B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6A57B4-30CB-4EAE-A458-F1CBF123C5CF}" type="datetime1">
              <a:rPr lang="en-US"/>
              <a:pPr>
                <a:defRPr/>
              </a:pPr>
              <a:t>9/10/2021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022F46-B46F-4B38-8752-BA522CAAA4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48C01FF-8F4C-4636-9711-1935093FA9FB}" type="datetime1">
              <a:rPr lang="en-US"/>
              <a:pPr>
                <a:defRPr/>
              </a:pPr>
              <a:t>9/10/2021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302E5-78A6-4056-B7F1-680F7E1197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7411F32-E309-459E-BD35-99B367A02719}" type="datetime1">
              <a:rPr lang="en-US"/>
              <a:pPr>
                <a:defRPr/>
              </a:pPr>
              <a:t>9/10/2021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E36CE-9D94-4609-B841-A7B19E7384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CAAAF7-6B29-48B6-A2B7-489CE352AE18}" type="datetime1">
              <a:rPr lang="en-US"/>
              <a:pPr>
                <a:defRPr/>
              </a:pPr>
              <a:t>9/10/2021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F20BD-131D-4FDE-AE53-57F45474FF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B5A3960-9DE5-417A-AD9C-6A215D31736D}" type="datetime1">
              <a:rPr lang="en-US"/>
              <a:pPr>
                <a:defRPr/>
              </a:pPr>
              <a:t>9/10/2021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44EE70-FBCC-4AAE-8A43-484EC991D8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A89AA23-23C3-4BC0-A578-E9C420E805BC}" type="datetime1">
              <a:rPr lang="en-US"/>
              <a:pPr>
                <a:defRPr/>
              </a:pPr>
              <a:t>9/10/2021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73720-ADE0-41E6-89EA-F1474ADAE1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B571E1-44A8-497B-B621-74BDD83472C5}" type="datetime1">
              <a:rPr lang="en-US"/>
              <a:pPr>
                <a:defRPr/>
              </a:pPr>
              <a:t>9/10/2021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D5ADEA-71A5-4527-BF64-FDF6859CA6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D7DBF85-8E7A-40F0-A052-C04CF181835A}" type="datetime1">
              <a:rPr lang="en-US"/>
              <a:pPr>
                <a:defRPr/>
              </a:pPr>
              <a:t>9/10/2021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38CF16-B4D5-427C-A1B8-75707F4CB2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DB4DB1-405F-4BC9-867E-EA2ECBBDD8A0}" type="datetime1">
              <a:rPr lang="en-US"/>
              <a:pPr>
                <a:defRPr/>
              </a:pPr>
              <a:t>9/10/2021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4261ED-B206-4406-9069-4FFFA108BC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811E860-DB69-48C4-9114-3414A2582258}" type="datetime1">
              <a:rPr lang="en-US"/>
              <a:pPr>
                <a:defRPr/>
              </a:pPr>
              <a:t>9/10/2021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664D1C-5F3D-4514-A685-6A452A519F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B07CB4-461B-42C1-BD58-25B3871B52B9}" type="datetime1">
              <a:rPr lang="en-US"/>
              <a:pPr>
                <a:defRPr/>
              </a:pPr>
              <a:t>9/10/2021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A1782-1A0C-42C5-9BBD-A9034A768D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fld id="{682549F3-69D3-4F6D-95D1-E3D0A00EB33F}" type="datetime1">
              <a:rPr lang="en-US"/>
              <a:pPr>
                <a:defRPr/>
              </a:pPr>
              <a:t>9/10/2021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AC89FDC-7497-493D-92F1-169D507D09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Documents%20and%20Settings\Ngoc%20Quyen%20Computer\Desktop\Ha%20TT%20lop%203\Tap%20lam%20van\Track%201.wav"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Documents%20and%20Settings\Ngoc%20Quyen%20Computer\Desktop\Ha%20TT%20lop%203\Tap%20lam%20van\co%20ke%20chuyen%202.wa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p:txBody>
          <a:bodyPr/>
          <a:lstStyle/>
          <a:p>
            <a:pPr>
              <a:defRPr/>
            </a:pPr>
            <a:fld id="{0F289174-A00E-4C7A-B21A-110071A4604B}" type="slidenum">
              <a:rPr lang="en-US" smtClean="0"/>
              <a:pPr>
                <a:defRPr/>
              </a:pPr>
              <a:t>1</a:t>
            </a:fld>
            <a:endParaRPr lang="en-US" smtClean="0"/>
          </a:p>
        </p:txBody>
      </p:sp>
      <p:pic>
        <p:nvPicPr>
          <p:cNvPr id="409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4100" name="Group 6"/>
          <p:cNvGrpSpPr>
            <a:grpSpLocks/>
          </p:cNvGrpSpPr>
          <p:nvPr/>
        </p:nvGrpSpPr>
        <p:grpSpPr bwMode="auto">
          <a:xfrm>
            <a:off x="0" y="4343400"/>
            <a:ext cx="2438400" cy="1600200"/>
            <a:chOff x="1920" y="2736"/>
            <a:chExt cx="1680" cy="1440"/>
          </a:xfrm>
        </p:grpSpPr>
        <p:pic>
          <p:nvPicPr>
            <p:cNvPr id="4102" name="Picture 7" descr="T3boi"/>
            <p:cNvPicPr>
              <a:picLocks noChangeAspect="1" noChangeArrowheads="1" noCrop="1"/>
            </p:cNvPicPr>
            <p:nvPr/>
          </p:nvPicPr>
          <p:blipFill>
            <a:blip r:embed="rId3"/>
            <a:srcRect/>
            <a:stretch>
              <a:fillRect/>
            </a:stretch>
          </p:blipFill>
          <p:spPr bwMode="auto">
            <a:xfrm>
              <a:off x="1920" y="2736"/>
              <a:ext cx="1680" cy="1421"/>
            </a:xfrm>
            <a:prstGeom prst="rect">
              <a:avLst/>
            </a:prstGeom>
            <a:noFill/>
            <a:ln w="9525">
              <a:noFill/>
              <a:miter lim="800000"/>
              <a:headEnd/>
              <a:tailEnd/>
            </a:ln>
          </p:spPr>
        </p:pic>
        <p:sp>
          <p:nvSpPr>
            <p:cNvPr id="4103" name="Rectangle 8"/>
            <p:cNvSpPr>
              <a:spLocks noChangeArrowheads="1"/>
            </p:cNvSpPr>
            <p:nvPr/>
          </p:nvSpPr>
          <p:spPr bwMode="auto">
            <a:xfrm>
              <a:off x="2832" y="4032"/>
              <a:ext cx="768" cy="144"/>
            </a:xfrm>
            <a:prstGeom prst="rect">
              <a:avLst/>
            </a:prstGeom>
            <a:solidFill>
              <a:schemeClr val="bg1"/>
            </a:solidFill>
            <a:ln w="9525">
              <a:noFill/>
              <a:miter lim="800000"/>
              <a:headEnd/>
              <a:tailEnd/>
            </a:ln>
          </p:spPr>
          <p:txBody>
            <a:bodyPr wrap="none" anchor="ctr"/>
            <a:lstStyle/>
            <a:p>
              <a:endParaRPr lang="en-US">
                <a:latin typeface="Arial" charset="0"/>
              </a:endParaRPr>
            </a:p>
          </p:txBody>
        </p:sp>
      </p:grpSp>
      <p:sp>
        <p:nvSpPr>
          <p:cNvPr id="4101" name="WordArt 9"/>
          <p:cNvSpPr>
            <a:spLocks noChangeArrowheads="1" noChangeShapeType="1" noTextEdit="1"/>
          </p:cNvSpPr>
          <p:nvPr/>
        </p:nvSpPr>
        <p:spPr bwMode="auto">
          <a:xfrm>
            <a:off x="2057400" y="2819400"/>
            <a:ext cx="5181600" cy="1981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0000"/>
                </a:solidFill>
                <a:latin typeface="Arial"/>
                <a:cs typeface="Arial"/>
              </a:rPr>
              <a:t>Tập làm văn</a:t>
            </a:r>
            <a:endParaRPr lang="en-US" sz="3600" b="1" kern="10">
              <a:ln w="9525">
                <a:solidFill>
                  <a:srgbClr val="000000"/>
                </a:solidFill>
                <a:round/>
                <a:headEnd/>
                <a:tailEnd/>
              </a:ln>
              <a:solidFill>
                <a:srgbClr val="FF0000"/>
              </a:solidFill>
              <a:latin typeface="Arial"/>
              <a:cs typeface="Arial"/>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p:txBody>
          <a:bodyPr/>
          <a:lstStyle/>
          <a:p>
            <a:pPr>
              <a:defRPr/>
            </a:pPr>
            <a:fld id="{56E9A67D-2595-4603-B2CD-404D661FAD66}" type="slidenum">
              <a:rPr lang="en-US" smtClean="0"/>
              <a:pPr>
                <a:defRPr/>
              </a:pPr>
              <a:t>10</a:t>
            </a:fld>
            <a:endParaRPr lang="en-US" smtClean="0"/>
          </a:p>
        </p:txBody>
      </p:sp>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6" name="Oval 3"/>
          <p:cNvSpPr>
            <a:spLocks noChangeArrowheads="1"/>
          </p:cNvSpPr>
          <p:nvPr/>
        </p:nvSpPr>
        <p:spPr bwMode="auto">
          <a:xfrm>
            <a:off x="1219200" y="762000"/>
            <a:ext cx="6553200" cy="2667000"/>
          </a:xfrm>
          <a:prstGeom prst="ellipse">
            <a:avLst/>
          </a:prstGeom>
          <a:solidFill>
            <a:srgbClr val="FFFF99"/>
          </a:solidFill>
          <a:ln w="9525">
            <a:solidFill>
              <a:schemeClr val="tx1"/>
            </a:solidFill>
            <a:round/>
            <a:headEnd/>
            <a:tailEnd/>
          </a:ln>
        </p:spPr>
        <p:txBody>
          <a:bodyPr wrap="none" anchor="ctr"/>
          <a:lstStyle/>
          <a:p>
            <a:endParaRPr lang="en-US">
              <a:latin typeface="Arial" charset="0"/>
            </a:endParaRPr>
          </a:p>
        </p:txBody>
      </p:sp>
      <p:sp>
        <p:nvSpPr>
          <p:cNvPr id="13317" name="Text Box 4"/>
          <p:cNvSpPr txBox="1">
            <a:spLocks noChangeArrowheads="1"/>
          </p:cNvSpPr>
          <p:nvPr/>
        </p:nvSpPr>
        <p:spPr bwMode="auto">
          <a:xfrm>
            <a:off x="2362200" y="1447800"/>
            <a:ext cx="4572000" cy="1066800"/>
          </a:xfrm>
          <a:prstGeom prst="rect">
            <a:avLst/>
          </a:prstGeom>
          <a:noFill/>
          <a:ln w="9525">
            <a:noFill/>
            <a:miter lim="800000"/>
            <a:headEnd/>
            <a:tailEnd/>
          </a:ln>
        </p:spPr>
        <p:txBody>
          <a:bodyPr>
            <a:spAutoFit/>
          </a:bodyPr>
          <a:lstStyle/>
          <a:p>
            <a:pPr>
              <a:spcBef>
                <a:spcPct val="50000"/>
              </a:spcBef>
            </a:pPr>
            <a:r>
              <a:rPr lang="en-US" b="1">
                <a:solidFill>
                  <a:srgbClr val="0000CC"/>
                </a:solidFill>
                <a:latin typeface="Arial" charset="0"/>
              </a:rPr>
              <a:t>4. Em có cảm nhận gì về buổi học hôm ấy?</a:t>
            </a:r>
          </a:p>
        </p:txBody>
      </p:sp>
      <p:sp>
        <p:nvSpPr>
          <p:cNvPr id="103429" name="AutoShape 5"/>
          <p:cNvSpPr>
            <a:spLocks noChangeArrowheads="1"/>
          </p:cNvSpPr>
          <p:nvPr/>
        </p:nvSpPr>
        <p:spPr bwMode="auto">
          <a:xfrm>
            <a:off x="1066800" y="3581400"/>
            <a:ext cx="6705600" cy="26670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03430" name="Text Box 6"/>
          <p:cNvSpPr txBox="1">
            <a:spLocks noChangeArrowheads="1"/>
          </p:cNvSpPr>
          <p:nvPr/>
        </p:nvSpPr>
        <p:spPr bwMode="auto">
          <a:xfrm>
            <a:off x="1676400" y="4114800"/>
            <a:ext cx="5638800" cy="1570038"/>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Arial" charset="0"/>
              </a:rPr>
              <a:t>Buổi học hôm ấy làm em có cảm giác hồi hộp xen lẫn háo hức.</a:t>
            </a:r>
            <a:endParaRPr lang="en-US" b="1">
              <a:solidFill>
                <a:srgbClr val="000099"/>
              </a:solidFill>
              <a:latin typeface="Arial" charset="0"/>
            </a:endParaRPr>
          </a:p>
        </p:txBody>
      </p:sp>
      <p:pic>
        <p:nvPicPr>
          <p:cNvPr id="13320" name="Picture 7" descr="139"/>
          <p:cNvPicPr>
            <a:picLocks noChangeAspect="1" noChangeArrowheads="1" noCrop="1"/>
          </p:cNvPicPr>
          <p:nvPr/>
        </p:nvPicPr>
        <p:blipFill>
          <a:blip r:embed="rId3"/>
          <a:srcRect/>
          <a:stretch>
            <a:fillRect/>
          </a:stretch>
        </p:blipFill>
        <p:spPr bwMode="auto">
          <a:xfrm>
            <a:off x="6553200" y="1143000"/>
            <a:ext cx="1209675"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p:cTn id="7" dur="1000" fill="hold"/>
                                        <p:tgtEl>
                                          <p:spTgt spid="103430"/>
                                        </p:tgtEl>
                                        <p:attrNameLst>
                                          <p:attrName>ppt_w</p:attrName>
                                        </p:attrNameLst>
                                      </p:cBhvr>
                                      <p:tavLst>
                                        <p:tav tm="0">
                                          <p:val>
                                            <p:strVal val="#ppt_w*0.70"/>
                                          </p:val>
                                        </p:tav>
                                        <p:tav tm="100000">
                                          <p:val>
                                            <p:strVal val="#ppt_w"/>
                                          </p:val>
                                        </p:tav>
                                      </p:tavLst>
                                    </p:anim>
                                    <p:anim calcmode="lin" valueType="num">
                                      <p:cBhvr>
                                        <p:cTn id="8" dur="1000" fill="hold"/>
                                        <p:tgtEl>
                                          <p:spTgt spid="103430"/>
                                        </p:tgtEl>
                                        <p:attrNameLst>
                                          <p:attrName>ppt_h</p:attrName>
                                        </p:attrNameLst>
                                      </p:cBhvr>
                                      <p:tavLst>
                                        <p:tav tm="0">
                                          <p:val>
                                            <p:strVal val="#ppt_h"/>
                                          </p:val>
                                        </p:tav>
                                        <p:tav tm="100000">
                                          <p:val>
                                            <p:strVal val="#ppt_h"/>
                                          </p:val>
                                        </p:tav>
                                      </p:tavLst>
                                    </p:anim>
                                    <p:animEffect transition="in" filter="fade">
                                      <p:cBhvr>
                                        <p:cTn id="9" dur="1000"/>
                                        <p:tgtEl>
                                          <p:spTgt spid="1034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3429"/>
                                        </p:tgtEl>
                                        <p:attrNameLst>
                                          <p:attrName>style.visibility</p:attrName>
                                        </p:attrNameLst>
                                      </p:cBhvr>
                                      <p:to>
                                        <p:strVal val="visible"/>
                                      </p:to>
                                    </p:set>
                                    <p:anim calcmode="lin" valueType="num">
                                      <p:cBhvr>
                                        <p:cTn id="12" dur="1000" fill="hold"/>
                                        <p:tgtEl>
                                          <p:spTgt spid="103429"/>
                                        </p:tgtEl>
                                        <p:attrNameLst>
                                          <p:attrName>ppt_w</p:attrName>
                                        </p:attrNameLst>
                                      </p:cBhvr>
                                      <p:tavLst>
                                        <p:tav tm="0">
                                          <p:val>
                                            <p:strVal val="#ppt_w*0.70"/>
                                          </p:val>
                                        </p:tav>
                                        <p:tav tm="100000">
                                          <p:val>
                                            <p:strVal val="#ppt_w"/>
                                          </p:val>
                                        </p:tav>
                                      </p:tavLst>
                                    </p:anim>
                                    <p:anim calcmode="lin" valueType="num">
                                      <p:cBhvr>
                                        <p:cTn id="13" dur="1000" fill="hold"/>
                                        <p:tgtEl>
                                          <p:spTgt spid="103429"/>
                                        </p:tgtEl>
                                        <p:attrNameLst>
                                          <p:attrName>ppt_h</p:attrName>
                                        </p:attrNameLst>
                                      </p:cBhvr>
                                      <p:tavLst>
                                        <p:tav tm="0">
                                          <p:val>
                                            <p:strVal val="#ppt_h"/>
                                          </p:val>
                                        </p:tav>
                                        <p:tav tm="100000">
                                          <p:val>
                                            <p:strVal val="#ppt_h"/>
                                          </p:val>
                                        </p:tav>
                                      </p:tavLst>
                                    </p:anim>
                                    <p:animEffect transition="in" filter="fade">
                                      <p:cBhvr>
                                        <p:cTn id="14" dur="10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p:txBody>
          <a:bodyPr/>
          <a:lstStyle/>
          <a:p>
            <a:pPr>
              <a:defRPr/>
            </a:pPr>
            <a:fld id="{21123866-F725-4F67-9325-B8D1018EB826}" type="slidenum">
              <a:rPr lang="en-US" smtClean="0"/>
              <a:pPr>
                <a:defRPr/>
              </a:pPr>
              <a:t>11</a:t>
            </a:fld>
            <a:endParaRPr lang="en-US" smtClean="0"/>
          </a:p>
        </p:txBody>
      </p:sp>
      <p:pic>
        <p:nvPicPr>
          <p:cNvPr id="2" name="Picture 2" descr="netease-10-1024x768-org86658"/>
          <p:cNvPicPr>
            <a:picLocks noChangeAspect="1" noChangeArrowheads="1"/>
          </p:cNvPicPr>
          <p:nvPr/>
        </p:nvPicPr>
        <p:blipFill>
          <a:blip r:embed="rId2"/>
          <a:srcRect/>
          <a:stretch>
            <a:fillRect/>
          </a:stretch>
        </p:blipFill>
        <p:spPr bwMode="auto">
          <a:xfrm>
            <a:off x="0" y="0"/>
            <a:ext cx="9144000" cy="6694488"/>
          </a:xfrm>
          <a:prstGeom prst="rect">
            <a:avLst/>
          </a:prstGeom>
          <a:noFill/>
          <a:ln w="9525">
            <a:noFill/>
            <a:miter lim="800000"/>
            <a:headEnd/>
            <a:tailEnd/>
          </a:ln>
        </p:spPr>
      </p:pic>
      <p:sp>
        <p:nvSpPr>
          <p:cNvPr id="12292" name="AutoShape 6"/>
          <p:cNvSpPr>
            <a:spLocks noChangeArrowheads="1"/>
          </p:cNvSpPr>
          <p:nvPr/>
        </p:nvSpPr>
        <p:spPr bwMode="auto">
          <a:xfrm>
            <a:off x="4419600" y="2514600"/>
            <a:ext cx="4038600" cy="1219200"/>
          </a:xfrm>
          <a:prstGeom prst="cloudCallout">
            <a:avLst>
              <a:gd name="adj1" fmla="val -15843"/>
              <a:gd name="adj2" fmla="val 12630"/>
            </a:avLst>
          </a:prstGeom>
          <a:noFill/>
          <a:ln w="9525">
            <a:noFill/>
            <a:round/>
            <a:headEnd/>
            <a:tailEnd/>
          </a:ln>
        </p:spPr>
        <p:txBody>
          <a:bodyPr/>
          <a:lstStyle/>
          <a:p>
            <a:pPr algn="ctr"/>
            <a:endParaRPr lang="en-US">
              <a:latin typeface="Arial" charset="0"/>
            </a:endParaRPr>
          </a:p>
        </p:txBody>
      </p:sp>
      <p:sp>
        <p:nvSpPr>
          <p:cNvPr id="12293" name="Text Box 11"/>
          <p:cNvSpPr txBox="1">
            <a:spLocks noChangeArrowheads="1"/>
          </p:cNvSpPr>
          <p:nvPr/>
        </p:nvSpPr>
        <p:spPr bwMode="auto">
          <a:xfrm>
            <a:off x="1371600" y="2667000"/>
            <a:ext cx="6781800" cy="519113"/>
          </a:xfrm>
          <a:prstGeom prst="rect">
            <a:avLst/>
          </a:prstGeom>
          <a:noFill/>
          <a:ln w="9525">
            <a:noFill/>
            <a:miter lim="800000"/>
            <a:headEnd/>
            <a:tailEnd/>
          </a:ln>
        </p:spPr>
        <p:txBody>
          <a:bodyPr>
            <a:spAutoFit/>
          </a:bodyPr>
          <a:lstStyle/>
          <a:p>
            <a:pPr>
              <a:spcBef>
                <a:spcPct val="50000"/>
              </a:spcBef>
            </a:pPr>
            <a:endParaRPr lang="en-US" sz="2800" b="1">
              <a:solidFill>
                <a:srgbClr val="0033CC"/>
              </a:solidFill>
              <a:latin typeface="Arial" charset="0"/>
            </a:endParaRPr>
          </a:p>
        </p:txBody>
      </p:sp>
      <p:sp>
        <p:nvSpPr>
          <p:cNvPr id="12294" name="Rectangle 16"/>
          <p:cNvSpPr>
            <a:spLocks noChangeArrowheads="1"/>
          </p:cNvSpPr>
          <p:nvPr/>
        </p:nvSpPr>
        <p:spPr bwMode="auto">
          <a:xfrm>
            <a:off x="228600" y="304800"/>
            <a:ext cx="8763000" cy="3810000"/>
          </a:xfrm>
          <a:prstGeom prst="rect">
            <a:avLst/>
          </a:prstGeom>
          <a:solidFill>
            <a:schemeClr val="accent1"/>
          </a:solidFill>
          <a:ln w="9525">
            <a:solidFill>
              <a:schemeClr val="tx1"/>
            </a:solidFill>
            <a:miter lim="800000"/>
            <a:headEnd/>
            <a:tailEnd/>
          </a:ln>
        </p:spPr>
        <p:txBody>
          <a:bodyPr wrap="none" anchor="ctr"/>
          <a:lstStyle/>
          <a:p>
            <a:pPr marL="342900" indent="-342900"/>
            <a:r>
              <a:rPr lang="en-US" sz="1800" b="1">
                <a:solidFill>
                  <a:srgbClr val="FF3300"/>
                </a:solidFill>
                <a:latin typeface="Arial" charset="0"/>
              </a:rPr>
              <a:t>                              BÀI TẬP 1: KỂ LẠI BUỔI ĐẦU EM ĐI HỌC</a:t>
            </a:r>
          </a:p>
          <a:p>
            <a:pPr marL="342900" indent="-342900"/>
            <a:r>
              <a:rPr lang="en-US" sz="2000" b="1">
                <a:solidFill>
                  <a:srgbClr val="0000CC"/>
                </a:solidFill>
                <a:latin typeface="Arial" charset="0"/>
              </a:rPr>
              <a:t>1.Em </a:t>
            </a:r>
            <a:r>
              <a:rPr lang="vi-VN" sz="2000" b="1">
                <a:solidFill>
                  <a:srgbClr val="0000CC"/>
                </a:solidFill>
                <a:latin typeface="Arial" charset="0"/>
              </a:rPr>
              <a:t>đ</a:t>
            </a:r>
            <a:r>
              <a:rPr lang="en-US" sz="2000" b="1">
                <a:solidFill>
                  <a:srgbClr val="0000CC"/>
                </a:solidFill>
                <a:latin typeface="Arial" charset="0"/>
              </a:rPr>
              <a:t>ến tr</a:t>
            </a:r>
            <a:r>
              <a:rPr lang="vi-VN" sz="2000" b="1">
                <a:solidFill>
                  <a:srgbClr val="0000CC"/>
                </a:solidFill>
                <a:latin typeface="Arial" charset="0"/>
              </a:rPr>
              <a:t>ư</a:t>
            </a:r>
            <a:r>
              <a:rPr lang="en-US" sz="2000" b="1">
                <a:solidFill>
                  <a:srgbClr val="0000CC"/>
                </a:solidFill>
                <a:latin typeface="Arial" charset="0"/>
              </a:rPr>
              <a:t>ờng lần </a:t>
            </a:r>
            <a:r>
              <a:rPr lang="vi-VN" sz="2000" b="1">
                <a:solidFill>
                  <a:srgbClr val="0000CC"/>
                </a:solidFill>
                <a:latin typeface="Arial" charset="0"/>
              </a:rPr>
              <a:t>đ</a:t>
            </a:r>
            <a:r>
              <a:rPr lang="en-US" sz="2000" b="1">
                <a:solidFill>
                  <a:srgbClr val="0000CC"/>
                </a:solidFill>
                <a:latin typeface="Arial" charset="0"/>
              </a:rPr>
              <a:t>ầu tiên vào buổi sáng hay buổi chiều? Thời tiết ra sao?</a:t>
            </a:r>
          </a:p>
          <a:p>
            <a:pPr marL="342900" indent="-342900">
              <a:buFontTx/>
              <a:buChar char="-"/>
            </a:pPr>
            <a:r>
              <a:rPr lang="en-US" sz="2000" b="1">
                <a:solidFill>
                  <a:srgbClr val="0000CC"/>
                </a:solidFill>
                <a:latin typeface="Arial" charset="0"/>
              </a:rPr>
              <a:t>Em </a:t>
            </a:r>
            <a:r>
              <a:rPr lang="vi-VN" sz="2000" b="1">
                <a:solidFill>
                  <a:srgbClr val="0000CC"/>
                </a:solidFill>
                <a:latin typeface="Arial" charset="0"/>
              </a:rPr>
              <a:t>đ</a:t>
            </a:r>
            <a:r>
              <a:rPr lang="en-US" sz="2000" b="1">
                <a:solidFill>
                  <a:srgbClr val="0000CC"/>
                </a:solidFill>
                <a:latin typeface="Arial" charset="0"/>
              </a:rPr>
              <a:t>ến tr</a:t>
            </a:r>
            <a:r>
              <a:rPr lang="vi-VN" sz="2000" b="1">
                <a:solidFill>
                  <a:srgbClr val="0000CC"/>
                </a:solidFill>
                <a:latin typeface="Arial" charset="0"/>
              </a:rPr>
              <a:t>ư</a:t>
            </a:r>
            <a:r>
              <a:rPr lang="en-US" sz="2000" b="1">
                <a:solidFill>
                  <a:srgbClr val="0000CC"/>
                </a:solidFill>
                <a:latin typeface="Arial" charset="0"/>
              </a:rPr>
              <a:t>ờng lần </a:t>
            </a:r>
            <a:r>
              <a:rPr lang="vi-VN" sz="2000" b="1">
                <a:solidFill>
                  <a:srgbClr val="0000CC"/>
                </a:solidFill>
                <a:latin typeface="Arial" charset="0"/>
              </a:rPr>
              <a:t>đ</a:t>
            </a:r>
            <a:r>
              <a:rPr lang="en-US" sz="2000" b="1">
                <a:solidFill>
                  <a:srgbClr val="0000CC"/>
                </a:solidFill>
                <a:latin typeface="Arial" charset="0"/>
              </a:rPr>
              <a:t>ầu tiên vào một buổi sáng mùa thu mát mẻ.</a:t>
            </a:r>
          </a:p>
          <a:p>
            <a:pPr marL="342900" indent="-342900"/>
            <a:r>
              <a:rPr lang="en-US" sz="2000" b="1">
                <a:solidFill>
                  <a:srgbClr val="0000CC"/>
                </a:solidFill>
                <a:latin typeface="Arial" charset="0"/>
              </a:rPr>
              <a:t>2. Ai dẫn em </a:t>
            </a:r>
            <a:r>
              <a:rPr lang="vi-VN" sz="2000" b="1">
                <a:solidFill>
                  <a:srgbClr val="0000CC"/>
                </a:solidFill>
                <a:latin typeface="Arial" charset="0"/>
              </a:rPr>
              <a:t>đ</a:t>
            </a:r>
            <a:r>
              <a:rPr lang="en-US" sz="2000" b="1">
                <a:solidFill>
                  <a:srgbClr val="0000CC"/>
                </a:solidFill>
                <a:latin typeface="Arial" charset="0"/>
              </a:rPr>
              <a:t>ến tr</a:t>
            </a:r>
            <a:r>
              <a:rPr lang="vi-VN" sz="2000" b="1">
                <a:solidFill>
                  <a:srgbClr val="0000CC"/>
                </a:solidFill>
                <a:latin typeface="Arial" charset="0"/>
              </a:rPr>
              <a:t>ư</a:t>
            </a:r>
            <a:r>
              <a:rPr lang="en-US" sz="2000" b="1">
                <a:solidFill>
                  <a:srgbClr val="0000CC"/>
                </a:solidFill>
                <a:latin typeface="Arial" charset="0"/>
              </a:rPr>
              <a:t>ờng?</a:t>
            </a:r>
          </a:p>
          <a:p>
            <a:pPr marL="342900" indent="-342900">
              <a:buFontTx/>
              <a:buChar char="-"/>
            </a:pPr>
            <a:r>
              <a:rPr lang="en-US" sz="2000" b="1">
                <a:solidFill>
                  <a:srgbClr val="0000CC"/>
                </a:solidFill>
                <a:latin typeface="Arial" charset="0"/>
              </a:rPr>
              <a:t>Em </a:t>
            </a:r>
            <a:r>
              <a:rPr lang="vi-VN" sz="2000" b="1">
                <a:solidFill>
                  <a:srgbClr val="0000CC"/>
                </a:solidFill>
                <a:latin typeface="Arial" charset="0"/>
              </a:rPr>
              <a:t>đ</a:t>
            </a:r>
            <a:r>
              <a:rPr lang="en-US" sz="2000" b="1">
                <a:solidFill>
                  <a:srgbClr val="0000CC"/>
                </a:solidFill>
                <a:latin typeface="Arial" charset="0"/>
              </a:rPr>
              <a:t>ến tr</a:t>
            </a:r>
            <a:r>
              <a:rPr lang="vi-VN" sz="2000" b="1">
                <a:solidFill>
                  <a:srgbClr val="0000CC"/>
                </a:solidFill>
                <a:latin typeface="Arial" charset="0"/>
              </a:rPr>
              <a:t>ư</a:t>
            </a:r>
            <a:r>
              <a:rPr lang="en-US" sz="2000" b="1">
                <a:solidFill>
                  <a:srgbClr val="0000CC"/>
                </a:solidFill>
                <a:latin typeface="Arial" charset="0"/>
              </a:rPr>
              <a:t>ờng cùng bố mẹ em.</a:t>
            </a:r>
          </a:p>
          <a:p>
            <a:pPr marL="342900" indent="-342900"/>
            <a:r>
              <a:rPr lang="en-US" sz="2000" b="1">
                <a:solidFill>
                  <a:srgbClr val="0000CC"/>
                </a:solidFill>
                <a:latin typeface="Arial" charset="0"/>
              </a:rPr>
              <a:t>3. Lúc </a:t>
            </a:r>
            <a:r>
              <a:rPr lang="vi-VN" sz="2000" b="1">
                <a:solidFill>
                  <a:srgbClr val="0000CC"/>
                </a:solidFill>
                <a:latin typeface="Arial" charset="0"/>
              </a:rPr>
              <a:t>đ</a:t>
            </a:r>
            <a:r>
              <a:rPr lang="en-US" sz="2000" b="1">
                <a:solidFill>
                  <a:srgbClr val="0000CC"/>
                </a:solidFill>
                <a:latin typeface="Arial" charset="0"/>
              </a:rPr>
              <a:t>ầu em bỡ ngỡ ra sao?</a:t>
            </a:r>
          </a:p>
          <a:p>
            <a:pPr marL="342900" indent="-342900">
              <a:buFontTx/>
              <a:buChar char="-"/>
            </a:pPr>
            <a:r>
              <a:rPr lang="en-US" sz="2000" b="1">
                <a:solidFill>
                  <a:srgbClr val="0000CC"/>
                </a:solidFill>
                <a:latin typeface="Arial" charset="0"/>
              </a:rPr>
              <a:t>Em ng</a:t>
            </a:r>
            <a:r>
              <a:rPr lang="vi-VN" sz="2000" b="1">
                <a:solidFill>
                  <a:srgbClr val="0000CC"/>
                </a:solidFill>
                <a:latin typeface="Arial" charset="0"/>
              </a:rPr>
              <a:t>ơ</a:t>
            </a:r>
            <a:r>
              <a:rPr lang="en-US" sz="2000" b="1">
                <a:solidFill>
                  <a:srgbClr val="0000CC"/>
                </a:solidFill>
                <a:latin typeface="Arial" charset="0"/>
              </a:rPr>
              <a:t> ngác nhìn các bạn xung quanh và </a:t>
            </a:r>
            <a:r>
              <a:rPr lang="vi-VN" sz="2000" b="1">
                <a:solidFill>
                  <a:srgbClr val="0000CC"/>
                </a:solidFill>
                <a:latin typeface="Arial" charset="0"/>
              </a:rPr>
              <a:t>đ</a:t>
            </a:r>
            <a:r>
              <a:rPr lang="en-US" sz="2000" b="1">
                <a:solidFill>
                  <a:srgbClr val="0000CC"/>
                </a:solidFill>
                <a:latin typeface="Arial" charset="0"/>
              </a:rPr>
              <a:t>ứng nép bên ng</a:t>
            </a:r>
            <a:r>
              <a:rPr lang="vi-VN" sz="2000" b="1">
                <a:solidFill>
                  <a:srgbClr val="0000CC"/>
                </a:solidFill>
                <a:latin typeface="Arial" charset="0"/>
              </a:rPr>
              <a:t>ư</a:t>
            </a:r>
            <a:r>
              <a:rPr lang="en-US" sz="2000" b="1">
                <a:solidFill>
                  <a:srgbClr val="0000CC"/>
                </a:solidFill>
                <a:latin typeface="Arial" charset="0"/>
              </a:rPr>
              <a:t>ời thân.</a:t>
            </a:r>
          </a:p>
          <a:p>
            <a:pPr marL="342900" indent="-342900"/>
            <a:r>
              <a:rPr lang="en-US" sz="2000" b="1">
                <a:solidFill>
                  <a:srgbClr val="0000CC"/>
                </a:solidFill>
                <a:latin typeface="Arial" charset="0"/>
              </a:rPr>
              <a:t>4. Em có cảm nhận gì về buổi học hôm ấy?</a:t>
            </a:r>
          </a:p>
          <a:p>
            <a:pPr marL="342900" indent="-342900">
              <a:buFontTx/>
              <a:buChar char="-"/>
            </a:pPr>
            <a:r>
              <a:rPr lang="en-US" sz="2000" b="1">
                <a:solidFill>
                  <a:srgbClr val="0000CC"/>
                </a:solidFill>
                <a:latin typeface="Arial" charset="0"/>
              </a:rPr>
              <a:t>Em có cảm giác hồi hộp xen lẫn náo nức trong buổi học </a:t>
            </a:r>
            <a:r>
              <a:rPr lang="vi-VN" sz="2000" b="1">
                <a:solidFill>
                  <a:srgbClr val="0000CC"/>
                </a:solidFill>
                <a:latin typeface="Arial" charset="0"/>
              </a:rPr>
              <a:t>đ</a:t>
            </a:r>
            <a:r>
              <a:rPr lang="en-US" sz="2000" b="1">
                <a:solidFill>
                  <a:srgbClr val="0000CC"/>
                </a:solidFill>
                <a:latin typeface="Arial" charset="0"/>
              </a:rPr>
              <a:t>ầu tiên ấy.</a:t>
            </a:r>
          </a:p>
          <a:p>
            <a:pPr marL="342900" indent="-342900"/>
            <a:r>
              <a:rPr lang="en-US" sz="1800" b="1">
                <a:solidFill>
                  <a:srgbClr val="FF3300"/>
                </a:solidFill>
                <a:latin typeface="Arial" charset="0"/>
              </a:rPr>
              <a:t>                                                                BÀI TẬP 2:</a:t>
            </a:r>
          </a:p>
          <a:p>
            <a:pPr marL="342900" indent="-342900"/>
            <a:r>
              <a:rPr lang="en-US" sz="1800" b="1">
                <a:solidFill>
                  <a:srgbClr val="FF3300"/>
                </a:solidFill>
                <a:latin typeface="Arial" charset="0"/>
              </a:rPr>
              <a:t>VIẾT NHỮNG ĐIỀU EM VỪA KỂ THÀNH MỘT ĐOẠN VĂN NGẮN ( TỪ 5-7 CÂU ). </a:t>
            </a:r>
          </a:p>
          <a:p>
            <a:pPr marL="342900" indent="-342900"/>
            <a:endParaRPr lang="en-US" sz="1800" b="1">
              <a:solidFill>
                <a:srgbClr val="FF3300"/>
              </a:solidFill>
              <a:latin typeface=".VnTimeH" pitchFamily="34" charset="0"/>
            </a:endParaRPr>
          </a:p>
        </p:txBody>
      </p:sp>
    </p:spTree>
    <p:extLst>
      <p:ext uri="{BB962C8B-B14F-4D97-AF65-F5344CB8AC3E}">
        <p14:creationId xmlns:p14="http://schemas.microsoft.com/office/powerpoint/2010/main" val="2017324412"/>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p:txBody>
          <a:bodyPr/>
          <a:lstStyle/>
          <a:p>
            <a:pPr>
              <a:defRPr/>
            </a:pPr>
            <a:fld id="{E4E52809-EA81-4FFD-88A8-D11654A7B32A}" type="slidenum">
              <a:rPr lang="en-US" sz="1200" smtClean="0"/>
              <a:pPr>
                <a:defRPr/>
              </a:pPr>
              <a:t>12</a:t>
            </a:fld>
            <a:endParaRPr lang="en-US" sz="1200" smtClean="0"/>
          </a:p>
        </p:txBody>
      </p:sp>
      <p:sp>
        <p:nvSpPr>
          <p:cNvPr id="2" name="Rectangle 2"/>
          <p:cNvSpPr>
            <a:spLocks noGrp="1" noChangeArrowheads="1"/>
          </p:cNvSpPr>
          <p:nvPr>
            <p:ph type="title"/>
          </p:nvPr>
        </p:nvSpPr>
        <p:spPr>
          <a:xfrm>
            <a:off x="304800" y="0"/>
            <a:ext cx="8229600" cy="1828800"/>
          </a:xfrm>
        </p:spPr>
        <p:txBody>
          <a:bodyPr/>
          <a:lstStyle/>
          <a:p>
            <a:pPr eaLnBrk="1" hangingPunct="1"/>
            <a:r>
              <a:rPr lang="en-US" sz="2400" b="1" i="1" smtClean="0">
                <a:solidFill>
                  <a:schemeClr val="bg1"/>
                </a:solidFill>
              </a:rPr>
              <a:t/>
            </a:r>
            <a:br>
              <a:rPr lang="en-US" sz="2400" b="1" i="1" smtClean="0">
                <a:solidFill>
                  <a:schemeClr val="bg1"/>
                </a:solidFill>
              </a:rPr>
            </a:br>
            <a:endParaRPr lang="en-US" sz="3600" b="1" smtClean="0">
              <a:solidFill>
                <a:schemeClr val="bg1"/>
              </a:solidFill>
            </a:endParaRPr>
          </a:p>
        </p:txBody>
      </p:sp>
      <p:sp>
        <p:nvSpPr>
          <p:cNvPr id="14340" name="Rectangle 3"/>
          <p:cNvSpPr>
            <a:spLocks noGrp="1" noChangeArrowheads="1"/>
          </p:cNvSpPr>
          <p:nvPr>
            <p:ph type="body" idx="1"/>
          </p:nvPr>
        </p:nvSpPr>
        <p:spPr>
          <a:xfrm>
            <a:off x="609600" y="304800"/>
            <a:ext cx="7929563" cy="685800"/>
          </a:xfrm>
        </p:spPr>
        <p:txBody>
          <a:bodyPr/>
          <a:lstStyle/>
          <a:p>
            <a:pPr algn="ctr" eaLnBrk="1" hangingPunct="1">
              <a:lnSpc>
                <a:spcPct val="90000"/>
              </a:lnSpc>
              <a:buFontTx/>
              <a:buNone/>
            </a:pPr>
            <a:endParaRPr lang="en-US" sz="2400" b="1" smtClean="0">
              <a:solidFill>
                <a:srgbClr val="FFFF00"/>
              </a:solidFill>
            </a:endParaRPr>
          </a:p>
        </p:txBody>
      </p:sp>
      <p:sp>
        <p:nvSpPr>
          <p:cNvPr id="14341" name="Text Box 8"/>
          <p:cNvSpPr txBox="1">
            <a:spLocks noChangeArrowheads="1"/>
          </p:cNvSpPr>
          <p:nvPr/>
        </p:nvSpPr>
        <p:spPr bwMode="auto">
          <a:xfrm>
            <a:off x="1143000" y="2514600"/>
            <a:ext cx="7620000" cy="1570038"/>
          </a:xfrm>
          <a:prstGeom prst="rect">
            <a:avLst/>
          </a:prstGeom>
          <a:noFill/>
          <a:ln w="9525">
            <a:noFill/>
            <a:miter lim="800000"/>
            <a:headEnd/>
            <a:tailEnd/>
          </a:ln>
        </p:spPr>
        <p:txBody>
          <a:bodyPr>
            <a:spAutoFit/>
          </a:bodyPr>
          <a:lstStyle/>
          <a:p>
            <a:pPr>
              <a:spcBef>
                <a:spcPct val="50000"/>
              </a:spcBef>
            </a:pPr>
            <a:r>
              <a:rPr lang="en-US" b="1">
                <a:solidFill>
                  <a:srgbClr val="FFFF00"/>
                </a:solidFill>
                <a:latin typeface="Arial" charset="0"/>
              </a:rPr>
              <a:t>Bài 2. Viết những </a:t>
            </a:r>
            <a:r>
              <a:rPr lang="vi-VN" b="1">
                <a:solidFill>
                  <a:srgbClr val="FFFF00"/>
                </a:solidFill>
                <a:latin typeface="Arial" charset="0"/>
              </a:rPr>
              <a:t>đ</a:t>
            </a:r>
            <a:r>
              <a:rPr lang="en-US" b="1">
                <a:solidFill>
                  <a:srgbClr val="FFFF00"/>
                </a:solidFill>
                <a:latin typeface="Arial" charset="0"/>
              </a:rPr>
              <a:t>iều em vừa kể thành một </a:t>
            </a:r>
            <a:r>
              <a:rPr lang="vi-VN" b="1">
                <a:solidFill>
                  <a:srgbClr val="FFFF00"/>
                </a:solidFill>
                <a:latin typeface="Arial" charset="0"/>
              </a:rPr>
              <a:t>đ</a:t>
            </a:r>
            <a:r>
              <a:rPr lang="en-US" b="1">
                <a:solidFill>
                  <a:srgbClr val="FFFF00"/>
                </a:solidFill>
                <a:latin typeface="Arial" charset="0"/>
              </a:rPr>
              <a:t>oạn v</a:t>
            </a:r>
            <a:r>
              <a:rPr lang="vi-VN" b="1">
                <a:solidFill>
                  <a:srgbClr val="FFFF00"/>
                </a:solidFill>
                <a:latin typeface="Arial" charset="0"/>
              </a:rPr>
              <a:t>ă</a:t>
            </a:r>
            <a:r>
              <a:rPr lang="en-US" b="1">
                <a:solidFill>
                  <a:srgbClr val="FFFF00"/>
                </a:solidFill>
                <a:latin typeface="Arial" charset="0"/>
              </a:rPr>
              <a:t>n ngắn ( từ 5 – 7 câu)</a:t>
            </a:r>
            <a:r>
              <a:rPr lang="en-US" sz="2400" b="1">
                <a:solidFill>
                  <a:srgbClr val="FFFF00"/>
                </a:solidFill>
                <a:latin typeface="Arial"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Kể lại buổi đầu em đi học</a:t>
            </a:r>
          </a:p>
        </p:txBody>
      </p:sp>
      <p:sp>
        <p:nvSpPr>
          <p:cNvPr id="12291" name="Text Box 10"/>
          <p:cNvSpPr txBox="1">
            <a:spLocks noChangeArrowheads="1"/>
          </p:cNvSpPr>
          <p:nvPr/>
        </p:nvSpPr>
        <p:spPr bwMode="auto">
          <a:xfrm>
            <a:off x="0" y="457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400" b="1" u="sng">
                <a:solidFill>
                  <a:srgbClr val="0000FF"/>
                </a:solidFill>
                <a:latin typeface="Times New Roman" pitchFamily="18" charset="0"/>
                <a:cs typeface="Times New Roman" pitchFamily="18" charset="0"/>
              </a:rPr>
              <a:t>Bài làm</a:t>
            </a:r>
          </a:p>
        </p:txBody>
      </p:sp>
      <p:sp>
        <p:nvSpPr>
          <p:cNvPr id="12292" name="Text Box 11"/>
          <p:cNvSpPr txBox="1">
            <a:spLocks noChangeArrowheads="1"/>
          </p:cNvSpPr>
          <p:nvPr/>
        </p:nvSpPr>
        <p:spPr bwMode="auto">
          <a:xfrm>
            <a:off x="117231" y="914401"/>
            <a:ext cx="9026769"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Năm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ấy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lớp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Ngày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mẹ</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chở</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đến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trường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bằng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chiếc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xe</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máy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quen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thuộc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cổng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trường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Tiểu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học</a:t>
            </a:r>
            <a:r>
              <a:rPr lang="en-US" altLang="en-US" sz="2800" b="1" dirty="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Hợp</a:t>
            </a:r>
            <a:r>
              <a:rPr lang="en-US" altLang="en-US" sz="2800" b="1" dirty="0" smtClean="0">
                <a:solidFill>
                  <a:srgbClr val="0000FF"/>
                </a:solidFill>
                <a:latin typeface="Times New Roman" pitchFamily="18" charset="0"/>
                <a:cs typeface="Times New Roman" pitchFamily="18" charset="0"/>
              </a:rPr>
              <a:t> </a:t>
            </a:r>
            <a:r>
              <a:rPr lang="en-US" altLang="en-US" sz="2800" b="1" smtClean="0">
                <a:solidFill>
                  <a:srgbClr val="0000FF"/>
                </a:solidFill>
                <a:latin typeface="Times New Roman" pitchFamily="18" charset="0"/>
                <a:cs typeface="Times New Roman" pitchFamily="18" charset="0"/>
              </a:rPr>
              <a:t>Lý,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thấy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ngôi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trường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hình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rất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quen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vì</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ngôi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trường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này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đi</a:t>
            </a:r>
            <a:r>
              <a:rPr lang="en-US" altLang="en-US" sz="2800" b="1" dirty="0">
                <a:solidFill>
                  <a:srgbClr val="0000FF"/>
                </a:solidFill>
                <a:latin typeface="Times New Roman" pitchFamily="18" charset="0"/>
                <a:cs typeface="Times New Roman" pitchFamily="18" charset="0"/>
              </a:rPr>
              <a:t> qua </a:t>
            </a:r>
            <a:r>
              <a:rPr lang="en-US" altLang="en-US" sz="2800" b="1" dirty="0" err="1">
                <a:solidFill>
                  <a:srgbClr val="0000FF"/>
                </a:solidFill>
                <a:latin typeface="Times New Roman" pitchFamily="18" charset="0"/>
                <a:cs typeface="Times New Roman" pitchFamily="18" charset="0"/>
              </a:rPr>
              <a:t>lại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rất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nhiều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lần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hôm</a:t>
            </a:r>
            <a:r>
              <a:rPr lang="en-US" altLang="en-US" sz="2800" b="1" dirty="0">
                <a:solidFill>
                  <a:srgbClr val="0000FF"/>
                </a:solidFill>
                <a:latin typeface="Times New Roman" pitchFamily="18" charset="0"/>
                <a:cs typeface="Times New Roman" pitchFamily="18" charset="0"/>
              </a:rPr>
              <a:t> nay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được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trong</a:t>
            </a:r>
            <a:r>
              <a:rPr lang="en-US" altLang="en-US" sz="2800" b="1" dirty="0">
                <a:solidFill>
                  <a:srgbClr val="0000FF"/>
                </a:solidFill>
                <a:latin typeface="Times New Roman" pitchFamily="18" charset="0"/>
                <a:cs typeface="Times New Roman" pitchFamily="18" charset="0"/>
              </a:rPr>
              <a:t>. </a:t>
            </a:r>
          </a:p>
          <a:p>
            <a:pPr eaLnBrk="1" hangingPunct="1">
              <a:spcBef>
                <a:spcPct val="50000"/>
              </a:spcBef>
            </a:pP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Buổi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gặp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được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cô</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người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Lúc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cũng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cảm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ấy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trôi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rất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Cô</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cần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cầm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tay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dắt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chỗ</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ngồi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bàn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thứ</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Tiếng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cô</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nhẹ</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dặn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dò</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bài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học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ngồi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xếp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hàng</a:t>
            </a:r>
            <a:r>
              <a:rPr lang="en-US" altLang="en-US" sz="2800" b="1" dirty="0">
                <a:solidFill>
                  <a:srgbClr val="0000FF"/>
                </a:solidFill>
                <a:latin typeface="Times New Roman" pitchFamily="18" charset="0"/>
                <a:cs typeface="Times New Roman" pitchFamily="18" charset="0"/>
              </a:rPr>
              <a:t>. </a:t>
            </a:r>
          </a:p>
          <a:p>
            <a:pPr eaLnBrk="1" hangingPunct="1">
              <a:spcBef>
                <a:spcPct val="50000"/>
              </a:spcBef>
            </a:pP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cử</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chỉ</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cô</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niềm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vui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cùng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sự</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không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riêng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tất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làm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nhớ</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mãi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ngày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học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ngày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được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đến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trường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Tiểu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học</a:t>
            </a:r>
            <a:r>
              <a:rPr lang="en-US" alt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233095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400" b="1" u="sng">
                <a:solidFill>
                  <a:srgbClr val="0000FF"/>
                </a:solidFill>
                <a:latin typeface="Times New Roman" pitchFamily="18" charset="0"/>
                <a:cs typeface="Times New Roman" pitchFamily="18" charset="0"/>
              </a:rPr>
              <a:t>Bài làm</a:t>
            </a:r>
          </a:p>
        </p:txBody>
      </p:sp>
      <p:sp>
        <p:nvSpPr>
          <p:cNvPr id="13315" name="Text Box 7"/>
          <p:cNvSpPr txBox="1">
            <a:spLocks noChangeArrowheads="1"/>
          </p:cNvSpPr>
          <p:nvPr/>
        </p:nvSpPr>
        <p:spPr bwMode="auto">
          <a:xfrm>
            <a:off x="175846" y="381000"/>
            <a:ext cx="8968154"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b="1">
                <a:solidFill>
                  <a:srgbClr val="0000FF"/>
                </a:solidFill>
                <a:latin typeface="Times New Roman" pitchFamily="18" charset="0"/>
                <a:cs typeface="Times New Roman" pitchFamily="18" charset="0"/>
              </a:rPr>
              <a:t>      Ngày đầu tiên em đi học đã qua ba năm rồi nhưng những cảm xúc ấy không bao giờ phai mờ trong tâm trí em.</a:t>
            </a:r>
          </a:p>
          <a:p>
            <a:pPr eaLnBrk="1" hangingPunct="1">
              <a:spcBef>
                <a:spcPct val="50000"/>
              </a:spcBef>
            </a:pPr>
            <a:r>
              <a:rPr lang="en-US" altLang="en-US" b="1">
                <a:solidFill>
                  <a:srgbClr val="0000FF"/>
                </a:solidFill>
                <a:latin typeface="Times New Roman" pitchFamily="18" charset="0"/>
                <a:cs typeface="Times New Roman" pitchFamily="18" charset="0"/>
              </a:rPr>
              <a:t>      Buổi sáng hôm ấy, mẹ chở em đi đến trường. Ngôi trường không mới mẻ lắm nhưng hôm nay em mới được vào nơi này để học những bài học đầu tiên. Em thấy mấy bạn  khóc sụt sùi đòi theo mẹ về, nhưng em thì không. Mẹ đưa em vào thẳng lớp học, cô giáo tươi cười vui vẻ đưa tay nắm lấy tay em . Em chào mẹ rồi theo cô vào lớp học. </a:t>
            </a:r>
          </a:p>
          <a:p>
            <a:pPr eaLnBrk="1" hangingPunct="1">
              <a:spcBef>
                <a:spcPct val="50000"/>
              </a:spcBef>
            </a:pPr>
            <a:r>
              <a:rPr lang="en-US" altLang="en-US" b="1">
                <a:solidFill>
                  <a:srgbClr val="0000FF"/>
                </a:solidFill>
                <a:latin typeface="Times New Roman" pitchFamily="18" charset="0"/>
                <a:cs typeface="Times New Roman" pitchFamily="18" charset="0"/>
              </a:rPr>
              <a:t>       Bài học đầu tiên của em là xếp hàng và nghe cô giáo dặn dò cách ngồi, cách xin phép cô khi muốn nói,… Một buổi học đầu tiên tuy ngắn nhưng nó in dấu ấn sâu sắc trong em không bao giờ quên được: ngày đầu tiên em đi học.</a:t>
            </a:r>
          </a:p>
        </p:txBody>
      </p:sp>
    </p:spTree>
    <p:extLst>
      <p:ext uri="{BB962C8B-B14F-4D97-AF65-F5344CB8AC3E}">
        <p14:creationId xmlns:p14="http://schemas.microsoft.com/office/powerpoint/2010/main" val="204834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p:txBody>
          <a:bodyPr/>
          <a:lstStyle/>
          <a:p>
            <a:pPr>
              <a:defRPr/>
            </a:pPr>
            <a:fld id="{79B39941-2CA6-4A28-A2E6-B579F305EF14}" type="slidenum">
              <a:rPr lang="en-US" sz="1100" smtClean="0"/>
              <a:pPr>
                <a:defRPr/>
              </a:pPr>
              <a:t>15</a:t>
            </a:fld>
            <a:endParaRPr lang="en-US" sz="1100" smtClean="0"/>
          </a:p>
        </p:txBody>
      </p:sp>
      <p:pic>
        <p:nvPicPr>
          <p:cNvPr id="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4" name="Oval 10"/>
          <p:cNvSpPr>
            <a:spLocks noChangeArrowheads="1"/>
          </p:cNvSpPr>
          <p:nvPr/>
        </p:nvSpPr>
        <p:spPr bwMode="auto">
          <a:xfrm>
            <a:off x="1371600" y="1371600"/>
            <a:ext cx="6553200" cy="2667000"/>
          </a:xfrm>
          <a:prstGeom prst="ellipse">
            <a:avLst/>
          </a:prstGeom>
          <a:solidFill>
            <a:srgbClr val="FFFF99"/>
          </a:solidFill>
          <a:ln w="9525">
            <a:solidFill>
              <a:schemeClr val="tx1"/>
            </a:solidFill>
            <a:round/>
            <a:headEnd/>
            <a:tailEnd/>
          </a:ln>
        </p:spPr>
        <p:txBody>
          <a:bodyPr wrap="none" anchor="ctr"/>
          <a:lstStyle/>
          <a:p>
            <a:endParaRPr lang="en-US" sz="2400">
              <a:latin typeface="Arial" charset="0"/>
            </a:endParaRPr>
          </a:p>
        </p:txBody>
      </p:sp>
      <p:sp>
        <p:nvSpPr>
          <p:cNvPr id="15365" name="Text Box 11"/>
          <p:cNvSpPr txBox="1">
            <a:spLocks noChangeArrowheads="1"/>
          </p:cNvSpPr>
          <p:nvPr/>
        </p:nvSpPr>
        <p:spPr bwMode="auto">
          <a:xfrm>
            <a:off x="2209800" y="2057400"/>
            <a:ext cx="5410200" cy="830263"/>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Arial" charset="0"/>
              </a:rPr>
              <a:t>1. Theo em thế nào là v</a:t>
            </a:r>
            <a:r>
              <a:rPr lang="vi-VN" sz="2400" b="1">
                <a:solidFill>
                  <a:srgbClr val="0000CC"/>
                </a:solidFill>
                <a:latin typeface="Arial" charset="0"/>
              </a:rPr>
              <a:t>ă</a:t>
            </a:r>
            <a:r>
              <a:rPr lang="en-US" sz="2400" b="1">
                <a:solidFill>
                  <a:srgbClr val="0000CC"/>
                </a:solidFill>
                <a:latin typeface="Arial" charset="0"/>
              </a:rPr>
              <a:t>n kể chuyện?</a:t>
            </a:r>
          </a:p>
        </p:txBody>
      </p:sp>
      <p:sp>
        <p:nvSpPr>
          <p:cNvPr id="15366" name="AutoShape 13"/>
          <p:cNvSpPr>
            <a:spLocks noChangeArrowheads="1"/>
          </p:cNvSpPr>
          <p:nvPr/>
        </p:nvSpPr>
        <p:spPr bwMode="auto">
          <a:xfrm>
            <a:off x="1600200" y="4191000"/>
            <a:ext cx="6248400" cy="15240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sz="2400">
              <a:latin typeface="Arial" charset="0"/>
            </a:endParaRPr>
          </a:p>
        </p:txBody>
      </p:sp>
      <p:sp>
        <p:nvSpPr>
          <p:cNvPr id="15367" name="Text Box 14"/>
          <p:cNvSpPr txBox="1">
            <a:spLocks noChangeArrowheads="1"/>
          </p:cNvSpPr>
          <p:nvPr/>
        </p:nvSpPr>
        <p:spPr bwMode="auto">
          <a:xfrm>
            <a:off x="1752600" y="4438650"/>
            <a:ext cx="6019800" cy="1200150"/>
          </a:xfrm>
          <a:prstGeom prst="rect">
            <a:avLst/>
          </a:prstGeom>
          <a:noFill/>
          <a:ln w="9525">
            <a:noFill/>
            <a:miter lim="800000"/>
            <a:headEnd/>
            <a:tailEnd/>
          </a:ln>
        </p:spPr>
        <p:txBody>
          <a:bodyPr>
            <a:spAutoFit/>
          </a:bodyPr>
          <a:lstStyle/>
          <a:p>
            <a:pPr>
              <a:spcBef>
                <a:spcPct val="50000"/>
              </a:spcBef>
            </a:pPr>
            <a:r>
              <a:rPr lang="en-US" sz="2400" b="1">
                <a:solidFill>
                  <a:srgbClr val="0000CC"/>
                </a:solidFill>
                <a:latin typeface="Arial" charset="0"/>
              </a:rPr>
              <a:t>V</a:t>
            </a:r>
            <a:r>
              <a:rPr lang="vi-VN" sz="2400" b="1">
                <a:solidFill>
                  <a:srgbClr val="0000CC"/>
                </a:solidFill>
                <a:latin typeface="Arial" charset="0"/>
              </a:rPr>
              <a:t>ă</a:t>
            </a:r>
            <a:r>
              <a:rPr lang="en-US" sz="2400" b="1">
                <a:solidFill>
                  <a:srgbClr val="0000CC"/>
                </a:solidFill>
                <a:latin typeface="Arial" charset="0"/>
              </a:rPr>
              <a:t>n kể chuyện là kể lại một cách hồn nhiên, chân thật về những sự việc </a:t>
            </a:r>
            <a:r>
              <a:rPr lang="vi-VN" sz="2400" b="1">
                <a:solidFill>
                  <a:srgbClr val="0000CC"/>
                </a:solidFill>
                <a:latin typeface="Arial" charset="0"/>
              </a:rPr>
              <a:t>đ</a:t>
            </a:r>
            <a:r>
              <a:rPr lang="en-US" sz="2400" b="1">
                <a:solidFill>
                  <a:srgbClr val="0000CC"/>
                </a:solidFill>
                <a:latin typeface="Arial" charset="0"/>
              </a:rPr>
              <a:t>ã diễn ra.</a:t>
            </a:r>
          </a:p>
        </p:txBody>
      </p:sp>
      <p:sp>
        <p:nvSpPr>
          <p:cNvPr id="15368" name="Text Box 15"/>
          <p:cNvSpPr txBox="1">
            <a:spLocks noChangeArrowheads="1"/>
          </p:cNvSpPr>
          <p:nvPr/>
        </p:nvSpPr>
        <p:spPr bwMode="auto">
          <a:xfrm>
            <a:off x="3657600" y="685800"/>
            <a:ext cx="1981200" cy="400050"/>
          </a:xfrm>
          <a:prstGeom prst="rect">
            <a:avLst/>
          </a:prstGeom>
          <a:noFill/>
          <a:ln w="9525">
            <a:noFill/>
            <a:miter lim="800000"/>
            <a:headEnd/>
            <a:tailEnd/>
          </a:ln>
        </p:spPr>
        <p:txBody>
          <a:bodyPr>
            <a:spAutoFit/>
          </a:bodyPr>
          <a:lstStyle/>
          <a:p>
            <a:pPr algn="ctr">
              <a:spcBef>
                <a:spcPct val="50000"/>
              </a:spcBef>
            </a:pPr>
            <a:r>
              <a:rPr lang="en-US" sz="2000" b="1">
                <a:solidFill>
                  <a:srgbClr val="FF3300"/>
                </a:solidFill>
                <a:latin typeface="Arial" charset="0"/>
              </a:rPr>
              <a:t>CỦNG CỐ BÀI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p:txBody>
          <a:bodyPr/>
          <a:lstStyle/>
          <a:p>
            <a:pPr>
              <a:defRPr/>
            </a:pPr>
            <a:fld id="{EA9B4FC5-E667-48B1-B85F-666CAB18FD18}" type="slidenum">
              <a:rPr lang="en-US" sz="1200" smtClean="0"/>
              <a:pPr>
                <a:defRPr/>
              </a:pPr>
              <a:t>2</a:t>
            </a:fld>
            <a:endParaRPr lang="en-US" sz="1200" smtClean="0"/>
          </a:p>
        </p:txBody>
      </p:sp>
      <p:sp>
        <p:nvSpPr>
          <p:cNvPr id="6147" name="Rectangle 2"/>
          <p:cNvSpPr>
            <a:spLocks noGrp="1" noChangeArrowheads="1"/>
          </p:cNvSpPr>
          <p:nvPr>
            <p:ph type="title"/>
          </p:nvPr>
        </p:nvSpPr>
        <p:spPr>
          <a:xfrm>
            <a:off x="457200" y="-304800"/>
            <a:ext cx="8229600" cy="1828800"/>
          </a:xfrm>
        </p:spPr>
        <p:txBody>
          <a:bodyPr/>
          <a:lstStyle/>
          <a:p>
            <a:pPr eaLnBrk="1" hangingPunct="1"/>
            <a:r>
              <a:rPr lang="en-US" sz="2400" b="1" i="1" smtClean="0">
                <a:solidFill>
                  <a:schemeClr val="bg1"/>
                </a:solidFill>
              </a:rPr>
              <a:t/>
            </a:r>
            <a:br>
              <a:rPr lang="en-US" sz="2400" b="1" i="1" smtClean="0">
                <a:solidFill>
                  <a:schemeClr val="bg1"/>
                </a:solidFill>
              </a:rPr>
            </a:br>
            <a:r>
              <a:rPr lang="en-US" sz="2400" b="1" i="1" smtClean="0">
                <a:solidFill>
                  <a:schemeClr val="bg1"/>
                </a:solidFill>
              </a:rPr>
              <a:t>Tiết 6</a:t>
            </a:r>
          </a:p>
        </p:txBody>
      </p:sp>
      <p:sp>
        <p:nvSpPr>
          <p:cNvPr id="6148" name="Rectangle 3"/>
          <p:cNvSpPr>
            <a:spLocks noGrp="1" noChangeArrowheads="1"/>
          </p:cNvSpPr>
          <p:nvPr>
            <p:ph type="body" idx="1"/>
          </p:nvPr>
        </p:nvSpPr>
        <p:spPr>
          <a:xfrm>
            <a:off x="838200" y="1143000"/>
            <a:ext cx="8005763" cy="685800"/>
          </a:xfrm>
        </p:spPr>
        <p:txBody>
          <a:bodyPr/>
          <a:lstStyle/>
          <a:p>
            <a:pPr algn="ctr" eaLnBrk="1" hangingPunct="1">
              <a:lnSpc>
                <a:spcPct val="90000"/>
              </a:lnSpc>
              <a:buFontTx/>
              <a:buNone/>
            </a:pPr>
            <a:r>
              <a:rPr lang="en-US" sz="2400" b="1" smtClean="0">
                <a:solidFill>
                  <a:srgbClr val="FFFF00"/>
                </a:solidFill>
              </a:rPr>
              <a:t>Tập làm v</a:t>
            </a:r>
            <a:r>
              <a:rPr lang="vi-VN" sz="2400" b="1" smtClean="0">
                <a:solidFill>
                  <a:srgbClr val="FFFF00"/>
                </a:solidFill>
              </a:rPr>
              <a:t>ă</a:t>
            </a:r>
            <a:r>
              <a:rPr lang="en-US" sz="2400" b="1" smtClean="0">
                <a:solidFill>
                  <a:srgbClr val="FFFF00"/>
                </a:solidFill>
              </a:rPr>
              <a:t>n: H</a:t>
            </a:r>
            <a:r>
              <a:rPr lang="vi-VN" sz="2400" b="1" smtClean="0">
                <a:solidFill>
                  <a:srgbClr val="FFFF00"/>
                </a:solidFill>
              </a:rPr>
              <a:t>Ư</a:t>
            </a:r>
            <a:r>
              <a:rPr lang="en-US" sz="2400" b="1" smtClean="0">
                <a:solidFill>
                  <a:srgbClr val="FFFF00"/>
                </a:solidFill>
              </a:rPr>
              <a:t>ỚNG DẪN LÀM BÀI TẬP</a:t>
            </a:r>
          </a:p>
        </p:txBody>
      </p:sp>
      <p:sp>
        <p:nvSpPr>
          <p:cNvPr id="52228" name="Rectangle 4"/>
          <p:cNvSpPr>
            <a:spLocks noChangeArrowheads="1"/>
          </p:cNvSpPr>
          <p:nvPr/>
        </p:nvSpPr>
        <p:spPr bwMode="auto">
          <a:xfrm>
            <a:off x="0" y="1828800"/>
            <a:ext cx="2971800" cy="457200"/>
          </a:xfrm>
          <a:prstGeom prst="rect">
            <a:avLst/>
          </a:prstGeom>
          <a:noFill/>
          <a:ln w="9525">
            <a:noFill/>
            <a:miter lim="800000"/>
            <a:headEnd/>
            <a:tailEnd/>
          </a:ln>
        </p:spPr>
        <p:txBody>
          <a:bodyPr anchor="ctr"/>
          <a:lstStyle/>
          <a:p>
            <a:r>
              <a:rPr lang="en-US" sz="2800" b="1">
                <a:solidFill>
                  <a:srgbClr val="FFFF00"/>
                </a:solidFill>
                <a:latin typeface="Arial" charset="0"/>
              </a:rPr>
              <a:t>I. Bài tập 1.</a:t>
            </a:r>
          </a:p>
        </p:txBody>
      </p:sp>
      <p:sp>
        <p:nvSpPr>
          <p:cNvPr id="52229" name="Text Box 5"/>
          <p:cNvSpPr txBox="1">
            <a:spLocks noChangeArrowheads="1"/>
          </p:cNvSpPr>
          <p:nvPr/>
        </p:nvSpPr>
        <p:spPr bwMode="auto">
          <a:xfrm>
            <a:off x="2438400" y="1752600"/>
            <a:ext cx="4953000" cy="523875"/>
          </a:xfrm>
          <a:prstGeom prst="rect">
            <a:avLst/>
          </a:prstGeom>
          <a:noFill/>
          <a:ln w="9525">
            <a:noFill/>
            <a:miter lim="800000"/>
            <a:headEnd/>
            <a:tailEnd/>
          </a:ln>
        </p:spPr>
        <p:txBody>
          <a:bodyPr>
            <a:spAutoFit/>
          </a:bodyPr>
          <a:lstStyle/>
          <a:p>
            <a:pPr>
              <a:spcBef>
                <a:spcPct val="50000"/>
              </a:spcBef>
            </a:pPr>
            <a:r>
              <a:rPr lang="en-US" sz="2800" b="1">
                <a:solidFill>
                  <a:srgbClr val="FFFF00"/>
                </a:solidFill>
                <a:latin typeface="Arial" charset="0"/>
              </a:rPr>
              <a:t>Kể lại buổi </a:t>
            </a:r>
            <a:r>
              <a:rPr lang="vi-VN" sz="2800" b="1">
                <a:solidFill>
                  <a:srgbClr val="FFFF00"/>
                </a:solidFill>
                <a:latin typeface="Arial" charset="0"/>
              </a:rPr>
              <a:t>đ</a:t>
            </a:r>
            <a:r>
              <a:rPr lang="en-US" sz="2800" b="1">
                <a:solidFill>
                  <a:srgbClr val="FFFF00"/>
                </a:solidFill>
                <a:latin typeface="Arial" charset="0"/>
              </a:rPr>
              <a:t>ầu em </a:t>
            </a:r>
            <a:r>
              <a:rPr lang="vi-VN" sz="2800" b="1">
                <a:solidFill>
                  <a:srgbClr val="FFFF00"/>
                </a:solidFill>
                <a:latin typeface="Arial" charset="0"/>
              </a:rPr>
              <a:t>đ</a:t>
            </a:r>
            <a:r>
              <a:rPr lang="en-US" sz="2800" b="1">
                <a:solidFill>
                  <a:srgbClr val="FFFF00"/>
                </a:solidFill>
                <a:latin typeface="Arial" charset="0"/>
              </a:rPr>
              <a:t>i học</a:t>
            </a:r>
          </a:p>
        </p:txBody>
      </p:sp>
      <p:pic>
        <p:nvPicPr>
          <p:cNvPr id="52232" name="Track 1.wav">
            <a:hlinkClick r:id="" action="ppaction://media"/>
          </p:cNvPr>
          <p:cNvPicPr>
            <a:picLocks noRot="1" noChangeAspect="1" noChangeArrowheads="1"/>
          </p:cNvPicPr>
          <p:nvPr>
            <a:audioFile r:link="rId1"/>
          </p:nvPr>
        </p:nvPicPr>
        <p:blipFill>
          <a:blip r:embed="rId3"/>
          <a:srcRect/>
          <a:stretch>
            <a:fillRect/>
          </a:stretch>
        </p:blipFill>
        <p:spPr bwMode="auto">
          <a:xfrm>
            <a:off x="304800" y="6324600"/>
            <a:ext cx="304800" cy="304800"/>
          </a:xfrm>
          <a:prstGeom prst="rect">
            <a:avLst/>
          </a:prstGeom>
          <a:noFill/>
          <a:ln w="9525">
            <a:noFill/>
            <a:miter lim="800000"/>
            <a:headEnd/>
            <a:tailEnd/>
          </a:ln>
        </p:spPr>
      </p:pic>
      <p:pic>
        <p:nvPicPr>
          <p:cNvPr id="6152" name="Picture 14" descr="2008411102823_di6"/>
          <p:cNvPicPr>
            <a:picLocks noChangeAspect="1" noChangeArrowheads="1"/>
          </p:cNvPicPr>
          <p:nvPr/>
        </p:nvPicPr>
        <p:blipFill>
          <a:blip r:embed="rId4"/>
          <a:srcRect/>
          <a:stretch>
            <a:fillRect/>
          </a:stretch>
        </p:blipFill>
        <p:spPr bwMode="auto">
          <a:xfrm>
            <a:off x="2362200" y="2830513"/>
            <a:ext cx="4114800" cy="379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heckerboard(across)">
                                      <p:cBhvr>
                                        <p:cTn id="7" dur="500"/>
                                        <p:tgtEl>
                                          <p:spTgt spid="522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checkerboard(across)">
                                      <p:cBhvr>
                                        <p:cTn id="10" dur="500"/>
                                        <p:tgtEl>
                                          <p:spTgt spid="52229"/>
                                        </p:tgtEl>
                                      </p:cBhvr>
                                    </p:animEffect>
                                  </p:childTnLst>
                                </p:cTn>
                              </p:par>
                              <p:par>
                                <p:cTn id="11" presetID="5" presetClass="entr" presetSubtype="10" fill="hold" nodeType="withEffect">
                                  <p:stCondLst>
                                    <p:cond delay="0"/>
                                  </p:stCondLst>
                                  <p:childTnLst>
                                    <p:set>
                                      <p:cBhvr>
                                        <p:cTn id="12" dur="1" fill="hold">
                                          <p:stCondLst>
                                            <p:cond delay="0"/>
                                          </p:stCondLst>
                                        </p:cTn>
                                        <p:tgtEl>
                                          <p:spTgt spid="52232"/>
                                        </p:tgtEl>
                                        <p:attrNameLst>
                                          <p:attrName>style.visibility</p:attrName>
                                        </p:attrNameLst>
                                      </p:cBhvr>
                                      <p:to>
                                        <p:strVal val="visible"/>
                                      </p:to>
                                    </p:set>
                                    <p:animEffect transition="in" filter="checkerboard(across)">
                                      <p:cBhvr>
                                        <p:cTn id="13"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2232"/>
                </p:tgtEl>
              </p:cMediaNode>
            </p:audio>
          </p:childTnLst>
        </p:cTn>
      </p:par>
    </p:tnLst>
    <p:bldLst>
      <p:bldP spid="52228" grpId="0"/>
      <p:bldP spid="522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DA1AA"/>
            </a:gs>
          </a:gsLst>
          <a:lin ang="5400000" scaled="1"/>
        </a:gradFill>
        <a:effectLst/>
      </p:bgPr>
    </p:bg>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p:txBody>
          <a:bodyPr/>
          <a:lstStyle/>
          <a:p>
            <a:pPr>
              <a:defRPr/>
            </a:pPr>
            <a:fld id="{35AA8ABF-B169-4B44-BE30-775FD9DF3DF1}" type="slidenum">
              <a:rPr lang="en-US" smtClean="0"/>
              <a:pPr>
                <a:defRPr/>
              </a:pPr>
              <a:t>3</a:t>
            </a:fld>
            <a:endParaRPr lang="en-US" smtClean="0"/>
          </a:p>
        </p:txBody>
      </p:sp>
      <p:sp>
        <p:nvSpPr>
          <p:cNvPr id="7171" name="Rectangle 2"/>
          <p:cNvSpPr>
            <a:spLocks noGrp="1" noChangeArrowheads="1"/>
          </p:cNvSpPr>
          <p:nvPr>
            <p:ph type="title"/>
          </p:nvPr>
        </p:nvSpPr>
        <p:spPr>
          <a:xfrm>
            <a:off x="457200" y="0"/>
            <a:ext cx="8229600" cy="1828800"/>
          </a:xfrm>
        </p:spPr>
        <p:txBody>
          <a:bodyPr/>
          <a:lstStyle/>
          <a:p>
            <a:pPr eaLnBrk="1" hangingPunct="1"/>
            <a:r>
              <a:rPr lang="en-US" sz="2800" b="1" i="1" smtClean="0">
                <a:solidFill>
                  <a:srgbClr val="0000CC"/>
                </a:solidFill>
              </a:rPr>
              <a:t/>
            </a:r>
            <a:br>
              <a:rPr lang="en-US" sz="2800" b="1" i="1" smtClean="0">
                <a:solidFill>
                  <a:srgbClr val="0000CC"/>
                </a:solidFill>
              </a:rPr>
            </a:br>
            <a:r>
              <a:rPr lang="en-US" sz="2800" b="1" i="1" smtClean="0">
                <a:solidFill>
                  <a:srgbClr val="0000CC"/>
                </a:solidFill>
              </a:rPr>
              <a:t>Tiết 6, tuần 6.</a:t>
            </a:r>
            <a:r>
              <a:rPr lang="en-US" sz="4000" smtClean="0">
                <a:solidFill>
                  <a:srgbClr val="0000CC"/>
                </a:solidFill>
              </a:rPr>
              <a:t/>
            </a:r>
            <a:br>
              <a:rPr lang="en-US" sz="4000" smtClean="0">
                <a:solidFill>
                  <a:srgbClr val="0000CC"/>
                </a:solidFill>
              </a:rPr>
            </a:br>
            <a:endParaRPr lang="en-US" sz="4000" b="1" smtClean="0">
              <a:solidFill>
                <a:srgbClr val="0000CC"/>
              </a:solidFill>
            </a:endParaRPr>
          </a:p>
        </p:txBody>
      </p:sp>
      <p:sp>
        <p:nvSpPr>
          <p:cNvPr id="7172" name="Rectangle 3"/>
          <p:cNvSpPr>
            <a:spLocks noGrp="1" noChangeArrowheads="1"/>
          </p:cNvSpPr>
          <p:nvPr>
            <p:ph type="body" idx="1"/>
          </p:nvPr>
        </p:nvSpPr>
        <p:spPr>
          <a:xfrm>
            <a:off x="914400" y="1143000"/>
            <a:ext cx="7929563" cy="685800"/>
          </a:xfrm>
        </p:spPr>
        <p:txBody>
          <a:bodyPr/>
          <a:lstStyle/>
          <a:p>
            <a:pPr algn="ctr" eaLnBrk="1" hangingPunct="1">
              <a:lnSpc>
                <a:spcPct val="90000"/>
              </a:lnSpc>
              <a:buFontTx/>
              <a:buNone/>
            </a:pPr>
            <a:r>
              <a:rPr lang="en-US" sz="2800" b="1" smtClean="0">
                <a:solidFill>
                  <a:srgbClr val="0000CC"/>
                </a:solidFill>
              </a:rPr>
              <a:t>Tập làm v</a:t>
            </a:r>
            <a:r>
              <a:rPr lang="vi-VN" sz="2800" b="1" smtClean="0">
                <a:solidFill>
                  <a:srgbClr val="0000CC"/>
                </a:solidFill>
              </a:rPr>
              <a:t>ă</a:t>
            </a:r>
            <a:r>
              <a:rPr lang="en-US" sz="2800" b="1" smtClean="0">
                <a:solidFill>
                  <a:srgbClr val="0000CC"/>
                </a:solidFill>
              </a:rPr>
              <a:t>n: H</a:t>
            </a:r>
            <a:r>
              <a:rPr lang="vi-VN" sz="2800" b="1" smtClean="0">
                <a:solidFill>
                  <a:srgbClr val="0000CC"/>
                </a:solidFill>
              </a:rPr>
              <a:t>Ư</a:t>
            </a:r>
            <a:r>
              <a:rPr lang="en-US" sz="2800" b="1" smtClean="0">
                <a:solidFill>
                  <a:srgbClr val="0000CC"/>
                </a:solidFill>
              </a:rPr>
              <a:t>ỚNG DẪN LÀM BÀI TẬP</a:t>
            </a:r>
          </a:p>
        </p:txBody>
      </p:sp>
      <p:sp>
        <p:nvSpPr>
          <p:cNvPr id="7173" name="Rectangle 4"/>
          <p:cNvSpPr>
            <a:spLocks noChangeArrowheads="1"/>
          </p:cNvSpPr>
          <p:nvPr/>
        </p:nvSpPr>
        <p:spPr bwMode="auto">
          <a:xfrm>
            <a:off x="533400" y="2819400"/>
            <a:ext cx="7162800" cy="457200"/>
          </a:xfrm>
          <a:prstGeom prst="rect">
            <a:avLst/>
          </a:prstGeom>
          <a:noFill/>
          <a:ln w="9525">
            <a:noFill/>
            <a:miter lim="800000"/>
            <a:headEnd/>
            <a:tailEnd/>
          </a:ln>
        </p:spPr>
        <p:txBody>
          <a:bodyPr anchor="ctr"/>
          <a:lstStyle/>
          <a:p>
            <a:pPr algn="ctr"/>
            <a:r>
              <a:rPr lang="en-US" b="1">
                <a:solidFill>
                  <a:srgbClr val="0000CC"/>
                </a:solidFill>
                <a:latin typeface="Arial" charset="0"/>
              </a:rPr>
              <a:t>I. Bài tập 1.</a:t>
            </a:r>
          </a:p>
        </p:txBody>
      </p:sp>
      <p:sp>
        <p:nvSpPr>
          <p:cNvPr id="7174" name="Text Box 5"/>
          <p:cNvSpPr txBox="1">
            <a:spLocks noChangeArrowheads="1"/>
          </p:cNvSpPr>
          <p:nvPr/>
        </p:nvSpPr>
        <p:spPr bwMode="auto">
          <a:xfrm>
            <a:off x="0" y="3657600"/>
            <a:ext cx="85344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Arial" charset="0"/>
              </a:rPr>
              <a:t>Kể lại buổi </a:t>
            </a:r>
            <a:r>
              <a:rPr lang="vi-VN" sz="2800" b="1">
                <a:solidFill>
                  <a:srgbClr val="0000CC"/>
                </a:solidFill>
                <a:latin typeface="Arial" charset="0"/>
              </a:rPr>
              <a:t>đ</a:t>
            </a:r>
            <a:r>
              <a:rPr lang="en-US" sz="2800" b="1">
                <a:solidFill>
                  <a:srgbClr val="0000CC"/>
                </a:solidFill>
                <a:latin typeface="Arial" charset="0"/>
              </a:rPr>
              <a:t>ầu em </a:t>
            </a:r>
            <a:r>
              <a:rPr lang="vi-VN" sz="2800" b="1">
                <a:solidFill>
                  <a:srgbClr val="0000CC"/>
                </a:solidFill>
                <a:latin typeface="Arial" charset="0"/>
              </a:rPr>
              <a:t>đ</a:t>
            </a:r>
            <a:r>
              <a:rPr lang="en-US" sz="2800" b="1">
                <a:solidFill>
                  <a:srgbClr val="0000CC"/>
                </a:solidFill>
                <a:latin typeface="Arial" charset="0"/>
              </a:rPr>
              <a:t>i học</a:t>
            </a:r>
          </a:p>
        </p:txBody>
      </p:sp>
      <p:pic>
        <p:nvPicPr>
          <p:cNvPr id="91146" name="co ke chuyen 2.wav">
            <a:hlinkClick r:id="" action="ppaction://media"/>
          </p:cNvPr>
          <p:cNvPicPr>
            <a:picLocks noRot="1" noChangeAspect="1" noChangeArrowheads="1"/>
          </p:cNvPicPr>
          <p:nvPr>
            <a:audioFile r:link="rId1"/>
          </p:nvPr>
        </p:nvPicPr>
        <p:blipFill>
          <a:blip r:embed="rId3"/>
          <a:srcRect/>
          <a:stretch>
            <a:fillRect/>
          </a:stretch>
        </p:blipFill>
        <p:spPr bwMode="auto">
          <a:xfrm>
            <a:off x="6172200" y="6553200"/>
            <a:ext cx="304800" cy="3048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9114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p:txBody>
          <a:bodyPr/>
          <a:lstStyle/>
          <a:p>
            <a:pPr>
              <a:defRPr/>
            </a:pPr>
            <a:fld id="{046305EA-BDB9-4A0A-A45B-02CD63A90B44}" type="slidenum">
              <a:rPr lang="en-US" sz="1200" smtClean="0"/>
              <a:pPr>
                <a:defRPr/>
              </a:pPr>
              <a:t>4</a:t>
            </a:fld>
            <a:endParaRPr lang="en-US" sz="1200" smtClean="0"/>
          </a:p>
        </p:txBody>
      </p:sp>
      <p:pic>
        <p:nvPicPr>
          <p:cNvPr id="8195" name="Picture 2" descr="netease-10-1024x768-org86658"/>
          <p:cNvPicPr>
            <a:picLocks noChangeAspect="1" noChangeArrowheads="1"/>
          </p:cNvPicPr>
          <p:nvPr/>
        </p:nvPicPr>
        <p:blipFill>
          <a:blip r:embed="rId2"/>
          <a:srcRect/>
          <a:stretch>
            <a:fillRect/>
          </a:stretch>
        </p:blipFill>
        <p:spPr bwMode="auto">
          <a:xfrm>
            <a:off x="0" y="0"/>
            <a:ext cx="9144000" cy="6694488"/>
          </a:xfrm>
          <a:prstGeom prst="rect">
            <a:avLst/>
          </a:prstGeom>
          <a:noFill/>
          <a:ln w="9525">
            <a:noFill/>
            <a:miter lim="800000"/>
            <a:headEnd/>
            <a:tailEnd/>
          </a:ln>
        </p:spPr>
      </p:pic>
      <p:pic>
        <p:nvPicPr>
          <p:cNvPr id="8196" name="Picture 7" descr="139"/>
          <p:cNvPicPr>
            <a:picLocks noChangeAspect="1" noChangeArrowheads="1" noCrop="1"/>
          </p:cNvPicPr>
          <p:nvPr/>
        </p:nvPicPr>
        <p:blipFill>
          <a:blip r:embed="rId3"/>
          <a:srcRect/>
          <a:stretch>
            <a:fillRect/>
          </a:stretch>
        </p:blipFill>
        <p:spPr bwMode="auto">
          <a:xfrm>
            <a:off x="1905000" y="1905000"/>
            <a:ext cx="1209675" cy="1905000"/>
          </a:xfrm>
          <a:prstGeom prst="rect">
            <a:avLst/>
          </a:prstGeom>
          <a:noFill/>
          <a:ln w="9525">
            <a:noFill/>
            <a:miter lim="800000"/>
            <a:headEnd/>
            <a:tailEnd/>
          </a:ln>
        </p:spPr>
      </p:pic>
      <p:sp>
        <p:nvSpPr>
          <p:cNvPr id="8197" name="Rectangle 10"/>
          <p:cNvSpPr>
            <a:spLocks noChangeArrowheads="1"/>
          </p:cNvSpPr>
          <p:nvPr/>
        </p:nvSpPr>
        <p:spPr bwMode="auto">
          <a:xfrm>
            <a:off x="2819400" y="381000"/>
            <a:ext cx="2971800" cy="457200"/>
          </a:xfrm>
          <a:prstGeom prst="rect">
            <a:avLst/>
          </a:prstGeom>
          <a:noFill/>
          <a:ln w="9525">
            <a:noFill/>
            <a:miter lim="800000"/>
            <a:headEnd/>
            <a:tailEnd/>
          </a:ln>
        </p:spPr>
        <p:txBody>
          <a:bodyPr anchor="ctr"/>
          <a:lstStyle/>
          <a:p>
            <a:r>
              <a:rPr lang="en-US" b="1">
                <a:solidFill>
                  <a:srgbClr val="FF3300"/>
                </a:solidFill>
                <a:latin typeface="Arial" charset="0"/>
              </a:rPr>
              <a:t>I. BÀI TẬP 1.</a:t>
            </a:r>
          </a:p>
        </p:txBody>
      </p:sp>
      <p:sp>
        <p:nvSpPr>
          <p:cNvPr id="8198" name="Text Box 11"/>
          <p:cNvSpPr txBox="1">
            <a:spLocks noChangeArrowheads="1"/>
          </p:cNvSpPr>
          <p:nvPr/>
        </p:nvSpPr>
        <p:spPr bwMode="auto">
          <a:xfrm>
            <a:off x="1676400" y="990600"/>
            <a:ext cx="6019800" cy="584200"/>
          </a:xfrm>
          <a:prstGeom prst="rect">
            <a:avLst/>
          </a:prstGeom>
          <a:solidFill>
            <a:srgbClr val="0000CC"/>
          </a:solidFill>
          <a:ln w="9525">
            <a:solidFill>
              <a:srgbClr val="FF3300"/>
            </a:solidFill>
            <a:miter lim="800000"/>
            <a:headEnd/>
            <a:tailEnd/>
          </a:ln>
        </p:spPr>
        <p:txBody>
          <a:bodyPr>
            <a:spAutoFit/>
          </a:bodyPr>
          <a:lstStyle/>
          <a:p>
            <a:pPr>
              <a:spcBef>
                <a:spcPct val="50000"/>
              </a:spcBef>
            </a:pPr>
            <a:r>
              <a:rPr lang="en-US">
                <a:solidFill>
                  <a:schemeClr val="bg1"/>
                </a:solidFill>
                <a:latin typeface="Arial" charset="0"/>
              </a:rPr>
              <a:t>Kể lại buổi </a:t>
            </a:r>
            <a:r>
              <a:rPr lang="vi-VN">
                <a:solidFill>
                  <a:schemeClr val="bg1"/>
                </a:solidFill>
                <a:latin typeface="Arial" charset="0"/>
              </a:rPr>
              <a:t>đ</a:t>
            </a:r>
            <a:r>
              <a:rPr lang="en-US">
                <a:solidFill>
                  <a:schemeClr val="bg1"/>
                </a:solidFill>
                <a:latin typeface="Arial" charset="0"/>
              </a:rPr>
              <a:t>ầu tiên em </a:t>
            </a:r>
            <a:r>
              <a:rPr lang="vi-VN">
                <a:solidFill>
                  <a:schemeClr val="bg1"/>
                </a:solidFill>
                <a:latin typeface="Arial" charset="0"/>
              </a:rPr>
              <a:t>đ</a:t>
            </a:r>
            <a:r>
              <a:rPr lang="en-US">
                <a:solidFill>
                  <a:schemeClr val="bg1"/>
                </a:solidFill>
                <a:latin typeface="Arial" charset="0"/>
              </a:rPr>
              <a:t>i học</a:t>
            </a:r>
            <a:endParaRPr lang="en-US" b="1">
              <a:solidFill>
                <a:srgbClr val="FFFF00"/>
              </a:solidFill>
              <a:latin typeface="Arial" charset="0"/>
            </a:endParaRPr>
          </a:p>
        </p:txBody>
      </p:sp>
      <p:pic>
        <p:nvPicPr>
          <p:cNvPr id="78871" name="Picture 23" descr="Picture 029"/>
          <p:cNvPicPr>
            <a:picLocks noChangeAspect="1" noChangeArrowheads="1"/>
          </p:cNvPicPr>
          <p:nvPr/>
        </p:nvPicPr>
        <p:blipFill>
          <a:blip r:embed="rId4"/>
          <a:srcRect/>
          <a:stretch>
            <a:fillRect/>
          </a:stretch>
        </p:blipFill>
        <p:spPr bwMode="auto">
          <a:xfrm>
            <a:off x="0" y="3962400"/>
            <a:ext cx="3810000" cy="2895600"/>
          </a:xfrm>
          <a:prstGeom prst="rect">
            <a:avLst/>
          </a:prstGeom>
          <a:noFill/>
          <a:ln w="9525">
            <a:noFill/>
            <a:miter lim="800000"/>
            <a:headEnd/>
            <a:tailEnd/>
          </a:ln>
        </p:spPr>
      </p:pic>
      <p:sp>
        <p:nvSpPr>
          <p:cNvPr id="8200" name="AutoShape 24"/>
          <p:cNvSpPr>
            <a:spLocks noChangeArrowheads="1"/>
          </p:cNvSpPr>
          <p:nvPr/>
        </p:nvSpPr>
        <p:spPr bwMode="auto">
          <a:xfrm>
            <a:off x="5029200" y="1828800"/>
            <a:ext cx="3352800" cy="3886200"/>
          </a:xfrm>
          <a:prstGeom prst="wedgeEllipseCallout">
            <a:avLst>
              <a:gd name="adj1" fmla="val -167991"/>
              <a:gd name="adj2" fmla="val 40440"/>
            </a:avLst>
          </a:prstGeom>
          <a:solidFill>
            <a:schemeClr val="accent1"/>
          </a:solidFill>
          <a:ln w="9525">
            <a:solidFill>
              <a:schemeClr val="tx1"/>
            </a:solidFill>
            <a:miter lim="800000"/>
            <a:headEnd/>
            <a:tailEnd/>
          </a:ln>
        </p:spPr>
        <p:txBody>
          <a:bodyPr/>
          <a:lstStyle/>
          <a:p>
            <a:pPr algn="ctr"/>
            <a:r>
              <a:rPr lang="en-US" sz="2800" b="1">
                <a:solidFill>
                  <a:srgbClr val="0033CC"/>
                </a:solidFill>
                <a:latin typeface="Arial" charset="0"/>
              </a:rPr>
              <a:t>1. Em </a:t>
            </a:r>
            <a:r>
              <a:rPr lang="vi-VN" sz="2800" b="1">
                <a:solidFill>
                  <a:srgbClr val="0033CC"/>
                </a:solidFill>
                <a:latin typeface="Arial" charset="0"/>
              </a:rPr>
              <a:t>đ</a:t>
            </a:r>
            <a:r>
              <a:rPr lang="en-US" sz="2800" b="1">
                <a:solidFill>
                  <a:srgbClr val="0033CC"/>
                </a:solidFill>
                <a:latin typeface="Arial" charset="0"/>
              </a:rPr>
              <a:t>ến tr</a:t>
            </a:r>
            <a:r>
              <a:rPr lang="vi-VN" sz="2800" b="1">
                <a:solidFill>
                  <a:srgbClr val="0033CC"/>
                </a:solidFill>
                <a:latin typeface="Arial" charset="0"/>
              </a:rPr>
              <a:t>ư</a:t>
            </a:r>
            <a:r>
              <a:rPr lang="en-US" sz="2800" b="1">
                <a:solidFill>
                  <a:srgbClr val="0033CC"/>
                </a:solidFill>
                <a:latin typeface="Arial" charset="0"/>
              </a:rPr>
              <a:t>ờng vào buổi sáng hay buổi chiều? Thời tiết ra sao?</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8871"/>
                                        </p:tgtEl>
                                        <p:attrNameLst>
                                          <p:attrName>style.visibility</p:attrName>
                                        </p:attrNameLst>
                                      </p:cBhvr>
                                      <p:to>
                                        <p:strVal val="visible"/>
                                      </p:to>
                                    </p:set>
                                    <p:animEffect transition="in" filter="checkerboard(across)">
                                      <p:cBhvr>
                                        <p:cTn id="7" dur="500"/>
                                        <p:tgtEl>
                                          <p:spTgt spid="78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p:txBody>
          <a:bodyPr/>
          <a:lstStyle/>
          <a:p>
            <a:pPr>
              <a:defRPr/>
            </a:pPr>
            <a:fld id="{F5D78BD0-D8C1-412E-8B6C-300BF234410D}" type="slidenum">
              <a:rPr lang="en-US" smtClean="0"/>
              <a:pPr>
                <a:defRPr/>
              </a:pPr>
              <a:t>5</a:t>
            </a:fld>
            <a:endParaRPr lang="en-US" smtClean="0"/>
          </a:p>
        </p:txBody>
      </p:sp>
      <p:pic>
        <p:nvPicPr>
          <p:cNvPr id="9219" name="Picture 2" descr="hinh"/>
          <p:cNvPicPr>
            <a:picLocks noChangeAspect="1" noChangeArrowheads="1" noCrop="1"/>
          </p:cNvPicPr>
          <p:nvPr/>
        </p:nvPicPr>
        <p:blipFill>
          <a:blip r:embed="rId2"/>
          <a:srcRect/>
          <a:stretch>
            <a:fillRect/>
          </a:stretch>
        </p:blipFill>
        <p:spPr bwMode="auto">
          <a:xfrm>
            <a:off x="990600" y="762000"/>
            <a:ext cx="7010400" cy="5257800"/>
          </a:xfrm>
          <a:prstGeom prst="rect">
            <a:avLst/>
          </a:prstGeom>
          <a:noFill/>
          <a:ln w="9525">
            <a:noFill/>
            <a:miter lim="800000"/>
            <a:headEnd/>
            <a:tailEnd/>
          </a:ln>
        </p:spPr>
      </p:pic>
      <p:sp>
        <p:nvSpPr>
          <p:cNvPr id="84995" name="Rectangle 3"/>
          <p:cNvSpPr>
            <a:spLocks noGrp="1" noChangeArrowheads="1"/>
          </p:cNvSpPr>
          <p:nvPr>
            <p:ph type="title"/>
          </p:nvPr>
        </p:nvSpPr>
        <p:spPr>
          <a:xfrm>
            <a:off x="2895600" y="1981200"/>
            <a:ext cx="3352800" cy="3048000"/>
          </a:xfrm>
          <a:noFill/>
        </p:spPr>
        <p:txBody>
          <a:bodyPr lIns="92075" tIns="46038" rIns="92075" bIns="46038"/>
          <a:lstStyle/>
          <a:p>
            <a:pPr eaLnBrk="1" hangingPunct="1"/>
            <a:r>
              <a:rPr lang="en-US" b="1" smtClean="0">
                <a:solidFill>
                  <a:schemeClr val="bg1"/>
                </a:solidFill>
              </a:rPr>
              <a:t/>
            </a:r>
            <a:br>
              <a:rPr lang="en-US" b="1" smtClean="0">
                <a:solidFill>
                  <a:schemeClr val="bg1"/>
                </a:solidFill>
              </a:rPr>
            </a:br>
            <a:r>
              <a:rPr lang="en-US" b="1" smtClean="0">
                <a:solidFill>
                  <a:srgbClr val="FF3300"/>
                </a:solidFill>
              </a:rPr>
              <a:t>Em </a:t>
            </a:r>
            <a:r>
              <a:rPr lang="vi-VN" b="1" smtClean="0">
                <a:solidFill>
                  <a:srgbClr val="FF3300"/>
                </a:solidFill>
              </a:rPr>
              <a:t>đ</a:t>
            </a:r>
            <a:r>
              <a:rPr lang="en-US" b="1" smtClean="0">
                <a:solidFill>
                  <a:srgbClr val="FF3300"/>
                </a:solidFill>
              </a:rPr>
              <a:t>ến tr</a:t>
            </a:r>
            <a:r>
              <a:rPr lang="vi-VN" b="1" smtClean="0">
                <a:solidFill>
                  <a:srgbClr val="FF3300"/>
                </a:solidFill>
              </a:rPr>
              <a:t>ư</a:t>
            </a:r>
            <a:r>
              <a:rPr lang="en-US" b="1" smtClean="0">
                <a:solidFill>
                  <a:srgbClr val="FF3300"/>
                </a:solidFill>
              </a:rPr>
              <a:t>ờng vào một buổi sáng mùa thu mát mẻ.</a:t>
            </a:r>
            <a:r>
              <a:rPr lang="en-US" b="1" smtClean="0">
                <a:solidFill>
                  <a:schemeClr val="bg1"/>
                </a:solidFill>
              </a:rPr>
              <a:t>        </a:t>
            </a:r>
            <a:br>
              <a:rPr lang="en-US" b="1" smtClean="0">
                <a:solidFill>
                  <a:schemeClr val="bg1"/>
                </a:solidFill>
              </a:rPr>
            </a:br>
            <a:r>
              <a:rPr lang="en-US" b="1" smtClean="0">
                <a:solidFill>
                  <a:schemeClr val="bg1"/>
                </a:solidFill>
              </a:rPr>
              <a:t>        </a:t>
            </a:r>
            <a:endParaRPr lang="en-US" sz="5400" b="1" smtClean="0">
              <a:solidFill>
                <a:srgbClr val="FF0033"/>
              </a:solidFil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checkerboard(across)">
                                      <p:cBhvr>
                                        <p:cTn id="7" dur="30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p:txBody>
          <a:bodyPr/>
          <a:lstStyle/>
          <a:p>
            <a:pPr>
              <a:defRPr/>
            </a:pPr>
            <a:fld id="{C17323A0-5FC3-4CC7-9456-AC12A1792344}" type="slidenum">
              <a:rPr lang="en-US" smtClean="0"/>
              <a:pPr>
                <a:defRPr/>
              </a:pPr>
              <a:t>6</a:t>
            </a:fld>
            <a:endParaRPr lang="en-US" smtClean="0"/>
          </a:p>
        </p:txBody>
      </p:sp>
      <p:pic>
        <p:nvPicPr>
          <p:cNvPr id="1028" name="Picture 2" descr="netease-10-1024x768-org86658"/>
          <p:cNvPicPr>
            <a:picLocks noChangeAspect="1" noChangeArrowheads="1"/>
          </p:cNvPicPr>
          <p:nvPr/>
        </p:nvPicPr>
        <p:blipFill>
          <a:blip r:embed="rId3"/>
          <a:srcRect/>
          <a:stretch>
            <a:fillRect/>
          </a:stretch>
        </p:blipFill>
        <p:spPr bwMode="auto">
          <a:xfrm>
            <a:off x="0" y="0"/>
            <a:ext cx="9144000" cy="6694488"/>
          </a:xfrm>
          <a:prstGeom prst="rect">
            <a:avLst/>
          </a:prstGeom>
          <a:noFill/>
          <a:ln w="9525">
            <a:noFill/>
            <a:miter lim="800000"/>
            <a:headEnd/>
            <a:tailEnd/>
          </a:ln>
        </p:spPr>
      </p:pic>
      <p:pic>
        <p:nvPicPr>
          <p:cNvPr id="1029" name="Picture 3" descr="139"/>
          <p:cNvPicPr>
            <a:picLocks noChangeAspect="1" noChangeArrowheads="1" noCrop="1"/>
          </p:cNvPicPr>
          <p:nvPr/>
        </p:nvPicPr>
        <p:blipFill>
          <a:blip r:embed="rId4"/>
          <a:srcRect/>
          <a:stretch>
            <a:fillRect/>
          </a:stretch>
        </p:blipFill>
        <p:spPr bwMode="auto">
          <a:xfrm>
            <a:off x="5638800" y="1828800"/>
            <a:ext cx="1209675" cy="1905000"/>
          </a:xfrm>
          <a:prstGeom prst="rect">
            <a:avLst/>
          </a:prstGeom>
          <a:noFill/>
          <a:ln w="9525">
            <a:noFill/>
            <a:miter lim="800000"/>
            <a:headEnd/>
            <a:tailEnd/>
          </a:ln>
        </p:spPr>
      </p:pic>
      <p:sp>
        <p:nvSpPr>
          <p:cNvPr id="1030" name="AutoShape 6"/>
          <p:cNvSpPr>
            <a:spLocks noChangeArrowheads="1"/>
          </p:cNvSpPr>
          <p:nvPr/>
        </p:nvSpPr>
        <p:spPr bwMode="auto">
          <a:xfrm>
            <a:off x="228600" y="1752600"/>
            <a:ext cx="3352800" cy="2514600"/>
          </a:xfrm>
          <a:prstGeom prst="wedgeEllipseCallout">
            <a:avLst>
              <a:gd name="adj1" fmla="val 82245"/>
              <a:gd name="adj2" fmla="val 66981"/>
            </a:avLst>
          </a:prstGeom>
          <a:solidFill>
            <a:schemeClr val="accent1"/>
          </a:solidFill>
          <a:ln w="9525">
            <a:solidFill>
              <a:schemeClr val="tx1"/>
            </a:solidFill>
            <a:miter lim="800000"/>
            <a:headEnd/>
            <a:tailEnd/>
          </a:ln>
        </p:spPr>
        <p:txBody>
          <a:bodyPr/>
          <a:lstStyle/>
          <a:p>
            <a:pPr algn="ctr"/>
            <a:r>
              <a:rPr lang="en-US" b="1">
                <a:solidFill>
                  <a:srgbClr val="0033CC"/>
                </a:solidFill>
                <a:latin typeface="Arial" charset="0"/>
              </a:rPr>
              <a:t> 2. Ai dẫn em </a:t>
            </a:r>
            <a:r>
              <a:rPr lang="vi-VN" b="1">
                <a:solidFill>
                  <a:srgbClr val="0033CC"/>
                </a:solidFill>
                <a:latin typeface="Arial" charset="0"/>
              </a:rPr>
              <a:t>đ</a:t>
            </a:r>
            <a:r>
              <a:rPr lang="en-US" b="1">
                <a:solidFill>
                  <a:srgbClr val="0033CC"/>
                </a:solidFill>
                <a:latin typeface="Arial" charset="0"/>
              </a:rPr>
              <a:t>ến tr</a:t>
            </a:r>
            <a:r>
              <a:rPr lang="vi-VN" b="1">
                <a:solidFill>
                  <a:srgbClr val="0033CC"/>
                </a:solidFill>
                <a:latin typeface="Arial" charset="0"/>
              </a:rPr>
              <a:t>ư</a:t>
            </a:r>
            <a:r>
              <a:rPr lang="en-US" b="1">
                <a:solidFill>
                  <a:srgbClr val="0033CC"/>
                </a:solidFill>
                <a:latin typeface="Arial" charset="0"/>
              </a:rPr>
              <a:t>ờng?</a:t>
            </a:r>
          </a:p>
        </p:txBody>
      </p:sp>
      <p:sp>
        <p:nvSpPr>
          <p:cNvPr id="1031" name="Rectangle 10"/>
          <p:cNvSpPr>
            <a:spLocks noChangeArrowheads="1"/>
          </p:cNvSpPr>
          <p:nvPr/>
        </p:nvSpPr>
        <p:spPr bwMode="auto">
          <a:xfrm>
            <a:off x="2819400" y="381000"/>
            <a:ext cx="2971800" cy="457200"/>
          </a:xfrm>
          <a:prstGeom prst="rect">
            <a:avLst/>
          </a:prstGeom>
          <a:noFill/>
          <a:ln w="9525">
            <a:noFill/>
            <a:miter lim="800000"/>
            <a:headEnd/>
            <a:tailEnd/>
          </a:ln>
        </p:spPr>
        <p:txBody>
          <a:bodyPr anchor="ctr"/>
          <a:lstStyle/>
          <a:p>
            <a:r>
              <a:rPr lang="en-US" sz="3600" b="1">
                <a:solidFill>
                  <a:srgbClr val="FF3300"/>
                </a:solidFill>
                <a:latin typeface="Arial" charset="0"/>
              </a:rPr>
              <a:t>I. BÀI TẬP 1.</a:t>
            </a:r>
          </a:p>
        </p:txBody>
      </p:sp>
      <p:sp>
        <p:nvSpPr>
          <p:cNvPr id="1032" name="Text Box 11"/>
          <p:cNvSpPr txBox="1">
            <a:spLocks noChangeArrowheads="1"/>
          </p:cNvSpPr>
          <p:nvPr/>
        </p:nvSpPr>
        <p:spPr bwMode="auto">
          <a:xfrm>
            <a:off x="1676400" y="990600"/>
            <a:ext cx="6019800" cy="646113"/>
          </a:xfrm>
          <a:prstGeom prst="rect">
            <a:avLst/>
          </a:prstGeom>
          <a:solidFill>
            <a:srgbClr val="0000CC"/>
          </a:solidFill>
          <a:ln w="9525">
            <a:solidFill>
              <a:srgbClr val="FF3300"/>
            </a:solidFill>
            <a:miter lim="800000"/>
            <a:headEnd/>
            <a:tailEnd/>
          </a:ln>
        </p:spPr>
        <p:txBody>
          <a:bodyPr>
            <a:spAutoFit/>
          </a:bodyPr>
          <a:lstStyle/>
          <a:p>
            <a:pPr>
              <a:spcBef>
                <a:spcPct val="50000"/>
              </a:spcBef>
            </a:pPr>
            <a:r>
              <a:rPr lang="en-US" sz="3600" b="1">
                <a:solidFill>
                  <a:srgbClr val="FFFF00"/>
                </a:solidFill>
                <a:latin typeface="Arial" charset="0"/>
              </a:rPr>
              <a:t>Kể lại buổi </a:t>
            </a:r>
            <a:r>
              <a:rPr lang="vi-VN" sz="3600" b="1">
                <a:solidFill>
                  <a:srgbClr val="FFFF00"/>
                </a:solidFill>
                <a:latin typeface="Arial" charset="0"/>
              </a:rPr>
              <a:t>đ</a:t>
            </a:r>
            <a:r>
              <a:rPr lang="en-US" sz="3600" b="1">
                <a:solidFill>
                  <a:srgbClr val="FFFF00"/>
                </a:solidFill>
                <a:latin typeface="Arial" charset="0"/>
              </a:rPr>
              <a:t>ầu em </a:t>
            </a:r>
            <a:r>
              <a:rPr lang="vi-VN" sz="3600" b="1">
                <a:solidFill>
                  <a:srgbClr val="FFFF00"/>
                </a:solidFill>
                <a:latin typeface="Arial" charset="0"/>
              </a:rPr>
              <a:t>đ</a:t>
            </a:r>
            <a:r>
              <a:rPr lang="en-US" sz="3600" b="1">
                <a:solidFill>
                  <a:srgbClr val="FFFF00"/>
                </a:solidFill>
                <a:latin typeface="Arial" charset="0"/>
              </a:rPr>
              <a:t>i học?</a:t>
            </a:r>
          </a:p>
        </p:txBody>
      </p:sp>
      <p:graphicFrame>
        <p:nvGraphicFramePr>
          <p:cNvPr id="1026" name="Object 12"/>
          <p:cNvGraphicFramePr>
            <a:graphicFrameLocks noChangeAspect="1"/>
          </p:cNvGraphicFramePr>
          <p:nvPr/>
        </p:nvGraphicFramePr>
        <p:xfrm>
          <a:off x="4876800" y="3810000"/>
          <a:ext cx="2209800" cy="2667000"/>
        </p:xfrm>
        <a:graphic>
          <a:graphicData uri="http://schemas.openxmlformats.org/presentationml/2006/ole">
            <mc:AlternateContent xmlns:mc="http://schemas.openxmlformats.org/markup-compatibility/2006">
              <mc:Choice xmlns:v="urn:schemas-microsoft-com:vml" Requires="v">
                <p:oleObj spid="_x0000_s1028" name="Bitmap Image" r:id="rId5" imgW="819048" imgH="1448002" progId="Paint.Picture">
                  <p:embed/>
                </p:oleObj>
              </mc:Choice>
              <mc:Fallback>
                <p:oleObj name="Bitmap Image" r:id="rId5" imgW="819048" imgH="1448002" progId="Paint.Picture">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10000"/>
                        <a:ext cx="2209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3" name="Picture 13" descr="2008411102823_di6"/>
          <p:cNvPicPr>
            <a:picLocks noChangeAspect="1" noChangeArrowheads="1"/>
          </p:cNvPicPr>
          <p:nvPr/>
        </p:nvPicPr>
        <p:blipFill>
          <a:blip r:embed="rId7"/>
          <a:srcRect/>
          <a:stretch>
            <a:fillRect/>
          </a:stretch>
        </p:blipFill>
        <p:spPr bwMode="auto">
          <a:xfrm>
            <a:off x="4648200" y="3733800"/>
            <a:ext cx="3200400" cy="295275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p:txBody>
          <a:bodyPr/>
          <a:lstStyle/>
          <a:p>
            <a:pPr>
              <a:defRPr/>
            </a:pPr>
            <a:fld id="{0939F310-7CF1-4E67-884F-0B009510F363}" type="slidenum">
              <a:rPr lang="en-US" smtClean="0"/>
              <a:pPr>
                <a:defRPr/>
              </a:pPr>
              <a:t>7</a:t>
            </a:fld>
            <a:endParaRPr lang="en-US" smtClean="0"/>
          </a:p>
        </p:txBody>
      </p:sp>
      <p:pic>
        <p:nvPicPr>
          <p:cNvPr id="10243" name="Picture 2" descr="hinh"/>
          <p:cNvPicPr>
            <a:picLocks noChangeAspect="1" noChangeArrowheads="1" noCrop="1"/>
          </p:cNvPicPr>
          <p:nvPr/>
        </p:nvPicPr>
        <p:blipFill>
          <a:blip r:embed="rId3"/>
          <a:srcRect/>
          <a:stretch>
            <a:fillRect/>
          </a:stretch>
        </p:blipFill>
        <p:spPr bwMode="auto">
          <a:xfrm>
            <a:off x="990600" y="762000"/>
            <a:ext cx="7010400" cy="5257800"/>
          </a:xfrm>
          <a:prstGeom prst="rect">
            <a:avLst/>
          </a:prstGeom>
          <a:noFill/>
          <a:ln w="9525">
            <a:noFill/>
            <a:miter lim="800000"/>
            <a:headEnd/>
            <a:tailEnd/>
          </a:ln>
        </p:spPr>
      </p:pic>
      <p:sp>
        <p:nvSpPr>
          <p:cNvPr id="89091" name="Rectangle 3"/>
          <p:cNvSpPr>
            <a:spLocks noGrp="1" noChangeArrowheads="1"/>
          </p:cNvSpPr>
          <p:nvPr>
            <p:ph type="title"/>
          </p:nvPr>
        </p:nvSpPr>
        <p:spPr>
          <a:xfrm>
            <a:off x="2971800" y="1981200"/>
            <a:ext cx="3352800" cy="3048000"/>
          </a:xfrm>
          <a:noFill/>
        </p:spPr>
        <p:txBody>
          <a:bodyPr lIns="92075" tIns="46038" rIns="92075" bIns="46038"/>
          <a:lstStyle/>
          <a:p>
            <a:pPr eaLnBrk="1" hangingPunct="1"/>
            <a:r>
              <a:rPr lang="en-US" b="1" smtClean="0">
                <a:solidFill>
                  <a:schemeClr val="bg1"/>
                </a:solidFill>
              </a:rPr>
              <a:t/>
            </a:r>
            <a:br>
              <a:rPr lang="en-US" b="1" smtClean="0">
                <a:solidFill>
                  <a:schemeClr val="bg1"/>
                </a:solidFill>
              </a:rPr>
            </a:br>
            <a:r>
              <a:rPr lang="en-US" b="1" smtClean="0">
                <a:solidFill>
                  <a:srgbClr val="FF3300"/>
                </a:solidFill>
              </a:rPr>
              <a:t>Bố và mẹ em </a:t>
            </a:r>
            <a:r>
              <a:rPr lang="vi-VN" b="1" smtClean="0">
                <a:solidFill>
                  <a:srgbClr val="FF3300"/>
                </a:solidFill>
              </a:rPr>
              <a:t>đư</a:t>
            </a:r>
            <a:r>
              <a:rPr lang="en-US" b="1" smtClean="0">
                <a:solidFill>
                  <a:srgbClr val="FF3300"/>
                </a:solidFill>
              </a:rPr>
              <a:t>a em </a:t>
            </a:r>
            <a:r>
              <a:rPr lang="vi-VN" b="1" smtClean="0">
                <a:solidFill>
                  <a:srgbClr val="FF3300"/>
                </a:solidFill>
              </a:rPr>
              <a:t>đ</a:t>
            </a:r>
            <a:r>
              <a:rPr lang="en-US" b="1" smtClean="0">
                <a:solidFill>
                  <a:srgbClr val="FF3300"/>
                </a:solidFill>
              </a:rPr>
              <a:t>ến tr</a:t>
            </a:r>
            <a:r>
              <a:rPr lang="vi-VN" b="1" smtClean="0">
                <a:solidFill>
                  <a:srgbClr val="FF3300"/>
                </a:solidFill>
              </a:rPr>
              <a:t>ư</a:t>
            </a:r>
            <a:r>
              <a:rPr lang="en-US" b="1" smtClean="0">
                <a:solidFill>
                  <a:srgbClr val="FF3300"/>
                </a:solidFill>
              </a:rPr>
              <a:t>ờng. </a:t>
            </a:r>
            <a:r>
              <a:rPr lang="en-US" b="1" smtClean="0">
                <a:solidFill>
                  <a:schemeClr val="bg1"/>
                </a:solidFill>
              </a:rPr>
              <a:t/>
            </a:r>
            <a:br>
              <a:rPr lang="en-US" b="1" smtClean="0">
                <a:solidFill>
                  <a:schemeClr val="bg1"/>
                </a:solidFill>
              </a:rPr>
            </a:br>
            <a:r>
              <a:rPr lang="en-US" b="1" smtClean="0">
                <a:solidFill>
                  <a:schemeClr val="bg1"/>
                </a:solidFill>
              </a:rPr>
              <a:t>        </a:t>
            </a:r>
            <a:endParaRPr lang="en-US" sz="5400" b="1" smtClean="0">
              <a:solidFill>
                <a:srgbClr val="FF0033"/>
              </a:solidFill>
            </a:endParaRPr>
          </a:p>
        </p:txBody>
      </p:sp>
      <p:pic>
        <p:nvPicPr>
          <p:cNvPr id="10245" name="Picture 6" descr="SO00483_"/>
          <p:cNvPicPr>
            <a:picLocks noChangeAspect="1" noChangeArrowheads="1"/>
          </p:cNvPicPr>
          <p:nvPr/>
        </p:nvPicPr>
        <p:blipFill>
          <a:blip r:embed="rId4"/>
          <a:srcRect/>
          <a:stretch>
            <a:fillRect/>
          </a:stretch>
        </p:blipFill>
        <p:spPr bwMode="auto">
          <a:xfrm>
            <a:off x="7467600" y="0"/>
            <a:ext cx="1676400" cy="1485900"/>
          </a:xfrm>
          <a:prstGeom prst="rect">
            <a:avLst/>
          </a:prstGeom>
          <a:noFill/>
          <a:ln w="9525">
            <a:noFill/>
            <a:miter lim="800000"/>
            <a:headEnd/>
            <a:tailEnd/>
          </a:ln>
        </p:spPr>
      </p:pic>
      <p:pic>
        <p:nvPicPr>
          <p:cNvPr id="10246" name="Picture 7" descr="SO00483_"/>
          <p:cNvPicPr>
            <a:picLocks noChangeAspect="1" noChangeArrowheads="1"/>
          </p:cNvPicPr>
          <p:nvPr/>
        </p:nvPicPr>
        <p:blipFill>
          <a:blip r:embed="rId4"/>
          <a:srcRect/>
          <a:stretch>
            <a:fillRect/>
          </a:stretch>
        </p:blipFill>
        <p:spPr bwMode="auto">
          <a:xfrm>
            <a:off x="0" y="0"/>
            <a:ext cx="1676400" cy="14859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ox(in)">
                                      <p:cBhvr>
                                        <p:cTn id="7" dur="2000"/>
                                        <p:tgtEl>
                                          <p:spTgt spid="89091"/>
                                        </p:tgtEl>
                                      </p:cBhvr>
                                    </p:animEffect>
                                  </p:childTnLst>
                                  <p:subTnLst>
                                    <p:audio>
                                      <p:cMediaNode>
                                        <p:cTn display="0" masterRel="sameClick">
                                          <p:stCondLst>
                                            <p:cond evt="begin" delay="0">
                                              <p:tn val="5"/>
                                            </p:cond>
                                          </p:stCondLst>
                                          <p:endCondLst>
                                            <p:cond evt="onStopAudio" delay="0">
                                              <p:tgtEl>
                                                <p:sldTgt/>
                                              </p:tgtEl>
                                            </p:cond>
                                          </p:endCondLst>
                                        </p:cTn>
                                        <p:tgtEl>
                                          <p:sndTgt r:embed="rId2" name="Recorded Sound"/>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2"/>
          </p:nvPr>
        </p:nvSpPr>
        <p:spPr/>
        <p:txBody>
          <a:bodyPr/>
          <a:lstStyle/>
          <a:p>
            <a:pPr>
              <a:defRPr/>
            </a:pPr>
            <a:fld id="{9028F2F3-8783-4583-A72F-696608480239}" type="slidenum">
              <a:rPr lang="en-US" smtClean="0"/>
              <a:pPr>
                <a:defRPr/>
              </a:pPr>
              <a:t>8</a:t>
            </a:fld>
            <a:endParaRPr lang="en-US" smtClean="0"/>
          </a:p>
        </p:txBody>
      </p:sp>
      <p:pic>
        <p:nvPicPr>
          <p:cNvPr id="2052" name="Picture 2" descr="netease-10-1024x768-org86658"/>
          <p:cNvPicPr>
            <a:picLocks noChangeAspect="1" noChangeArrowheads="1"/>
          </p:cNvPicPr>
          <p:nvPr/>
        </p:nvPicPr>
        <p:blipFill>
          <a:blip r:embed="rId3"/>
          <a:srcRect/>
          <a:stretch>
            <a:fillRect/>
          </a:stretch>
        </p:blipFill>
        <p:spPr bwMode="auto">
          <a:xfrm>
            <a:off x="0" y="0"/>
            <a:ext cx="9144000" cy="6694488"/>
          </a:xfrm>
          <a:prstGeom prst="rect">
            <a:avLst/>
          </a:prstGeom>
          <a:noFill/>
          <a:ln w="9525">
            <a:noFill/>
            <a:miter lim="800000"/>
            <a:headEnd/>
            <a:tailEnd/>
          </a:ln>
        </p:spPr>
      </p:pic>
      <p:pic>
        <p:nvPicPr>
          <p:cNvPr id="2053" name="Picture 3" descr="139"/>
          <p:cNvPicPr>
            <a:picLocks noChangeAspect="1" noChangeArrowheads="1" noCrop="1"/>
          </p:cNvPicPr>
          <p:nvPr/>
        </p:nvPicPr>
        <p:blipFill>
          <a:blip r:embed="rId4"/>
          <a:srcRect/>
          <a:stretch>
            <a:fillRect/>
          </a:stretch>
        </p:blipFill>
        <p:spPr bwMode="auto">
          <a:xfrm>
            <a:off x="5791200" y="1600200"/>
            <a:ext cx="1065213" cy="1676400"/>
          </a:xfrm>
          <a:prstGeom prst="rect">
            <a:avLst/>
          </a:prstGeom>
          <a:noFill/>
          <a:ln w="9525">
            <a:noFill/>
            <a:miter lim="800000"/>
            <a:headEnd/>
            <a:tailEnd/>
          </a:ln>
        </p:spPr>
      </p:pic>
      <p:sp>
        <p:nvSpPr>
          <p:cNvPr id="2054" name="AutoShape 6"/>
          <p:cNvSpPr>
            <a:spLocks noChangeArrowheads="1"/>
          </p:cNvSpPr>
          <p:nvPr/>
        </p:nvSpPr>
        <p:spPr bwMode="auto">
          <a:xfrm>
            <a:off x="1371600" y="1981200"/>
            <a:ext cx="3733800" cy="2362200"/>
          </a:xfrm>
          <a:prstGeom prst="wedgeEllipseCallout">
            <a:avLst>
              <a:gd name="adj1" fmla="val -57995"/>
              <a:gd name="adj2" fmla="val 76208"/>
            </a:avLst>
          </a:prstGeom>
          <a:solidFill>
            <a:schemeClr val="accent1"/>
          </a:solidFill>
          <a:ln w="9525">
            <a:solidFill>
              <a:schemeClr val="tx1"/>
            </a:solidFill>
            <a:miter lim="800000"/>
            <a:headEnd/>
            <a:tailEnd/>
          </a:ln>
        </p:spPr>
        <p:txBody>
          <a:bodyPr/>
          <a:lstStyle/>
          <a:p>
            <a:pPr algn="ctr"/>
            <a:r>
              <a:rPr lang="en-US" b="1">
                <a:solidFill>
                  <a:srgbClr val="0033CC"/>
                </a:solidFill>
                <a:latin typeface="Arial" charset="0"/>
              </a:rPr>
              <a:t>  3. Lúc </a:t>
            </a:r>
            <a:r>
              <a:rPr lang="vi-VN" b="1">
                <a:solidFill>
                  <a:srgbClr val="0033CC"/>
                </a:solidFill>
                <a:latin typeface="Arial" charset="0"/>
              </a:rPr>
              <a:t>đ</a:t>
            </a:r>
            <a:r>
              <a:rPr lang="en-US" b="1">
                <a:solidFill>
                  <a:srgbClr val="0033CC"/>
                </a:solidFill>
                <a:latin typeface="Arial" charset="0"/>
              </a:rPr>
              <a:t>ầu em bỡ ngỡ ra sao?</a:t>
            </a:r>
          </a:p>
        </p:txBody>
      </p:sp>
      <p:grpSp>
        <p:nvGrpSpPr>
          <p:cNvPr id="2055" name="Group 7"/>
          <p:cNvGrpSpPr>
            <a:grpSpLocks/>
          </p:cNvGrpSpPr>
          <p:nvPr/>
        </p:nvGrpSpPr>
        <p:grpSpPr bwMode="auto">
          <a:xfrm>
            <a:off x="0" y="5029200"/>
            <a:ext cx="2590800" cy="1828800"/>
            <a:chOff x="1920" y="2736"/>
            <a:chExt cx="1680" cy="1440"/>
          </a:xfrm>
        </p:grpSpPr>
        <p:pic>
          <p:nvPicPr>
            <p:cNvPr id="2058" name="Picture 8" descr="T3boi"/>
            <p:cNvPicPr>
              <a:picLocks noChangeAspect="1" noChangeArrowheads="1" noCrop="1"/>
            </p:cNvPicPr>
            <p:nvPr/>
          </p:nvPicPr>
          <p:blipFill>
            <a:blip r:embed="rId5"/>
            <a:srcRect/>
            <a:stretch>
              <a:fillRect/>
            </a:stretch>
          </p:blipFill>
          <p:spPr bwMode="auto">
            <a:xfrm>
              <a:off x="1920" y="2736"/>
              <a:ext cx="1680" cy="1421"/>
            </a:xfrm>
            <a:prstGeom prst="rect">
              <a:avLst/>
            </a:prstGeom>
            <a:noFill/>
            <a:ln w="9525">
              <a:noFill/>
              <a:miter lim="800000"/>
              <a:headEnd/>
              <a:tailEnd/>
            </a:ln>
          </p:spPr>
        </p:pic>
        <p:sp>
          <p:nvSpPr>
            <p:cNvPr id="2059" name="Rectangle 9"/>
            <p:cNvSpPr>
              <a:spLocks noChangeArrowheads="1"/>
            </p:cNvSpPr>
            <p:nvPr/>
          </p:nvSpPr>
          <p:spPr bwMode="auto">
            <a:xfrm>
              <a:off x="2832" y="4032"/>
              <a:ext cx="768" cy="144"/>
            </a:xfrm>
            <a:prstGeom prst="rect">
              <a:avLst/>
            </a:prstGeom>
            <a:solidFill>
              <a:schemeClr val="bg1"/>
            </a:solidFill>
            <a:ln w="9525">
              <a:noFill/>
              <a:miter lim="800000"/>
              <a:headEnd/>
              <a:tailEnd/>
            </a:ln>
          </p:spPr>
          <p:txBody>
            <a:bodyPr wrap="none" anchor="ctr"/>
            <a:lstStyle/>
            <a:p>
              <a:endParaRPr lang="en-US">
                <a:latin typeface="Arial" charset="0"/>
              </a:endParaRPr>
            </a:p>
          </p:txBody>
        </p:sp>
      </p:grpSp>
      <p:sp>
        <p:nvSpPr>
          <p:cNvPr id="2056" name="Rectangle 10"/>
          <p:cNvSpPr>
            <a:spLocks noChangeArrowheads="1"/>
          </p:cNvSpPr>
          <p:nvPr/>
        </p:nvSpPr>
        <p:spPr bwMode="auto">
          <a:xfrm>
            <a:off x="2819400" y="381000"/>
            <a:ext cx="2971800" cy="457200"/>
          </a:xfrm>
          <a:prstGeom prst="rect">
            <a:avLst/>
          </a:prstGeom>
          <a:noFill/>
          <a:ln w="9525">
            <a:noFill/>
            <a:miter lim="800000"/>
            <a:headEnd/>
            <a:tailEnd/>
          </a:ln>
        </p:spPr>
        <p:txBody>
          <a:bodyPr anchor="ctr"/>
          <a:lstStyle/>
          <a:p>
            <a:r>
              <a:rPr lang="en-US" sz="3600" b="1">
                <a:solidFill>
                  <a:srgbClr val="FF3300"/>
                </a:solidFill>
                <a:latin typeface="Arial" charset="0"/>
              </a:rPr>
              <a:t>I. BÀI TẬP 1.</a:t>
            </a:r>
          </a:p>
        </p:txBody>
      </p:sp>
      <p:sp>
        <p:nvSpPr>
          <p:cNvPr id="2057" name="Text Box 11"/>
          <p:cNvSpPr txBox="1">
            <a:spLocks noChangeArrowheads="1"/>
          </p:cNvSpPr>
          <p:nvPr/>
        </p:nvSpPr>
        <p:spPr bwMode="auto">
          <a:xfrm>
            <a:off x="1676400" y="990600"/>
            <a:ext cx="6019800" cy="650875"/>
          </a:xfrm>
          <a:prstGeom prst="rect">
            <a:avLst/>
          </a:prstGeom>
          <a:solidFill>
            <a:srgbClr val="0000CC"/>
          </a:solidFill>
          <a:ln w="9525">
            <a:solidFill>
              <a:srgbClr val="FF3300"/>
            </a:solidFill>
            <a:miter lim="800000"/>
            <a:headEnd/>
            <a:tailEnd/>
          </a:ln>
        </p:spPr>
        <p:txBody>
          <a:bodyPr>
            <a:spAutoFit/>
          </a:bodyPr>
          <a:lstStyle/>
          <a:p>
            <a:pPr>
              <a:spcBef>
                <a:spcPct val="50000"/>
              </a:spcBef>
            </a:pPr>
            <a:r>
              <a:rPr lang="en-US" sz="3600">
                <a:solidFill>
                  <a:schemeClr val="bg1"/>
                </a:solidFill>
                <a:latin typeface="Arial" charset="0"/>
              </a:rPr>
              <a:t>Kể lại buổi </a:t>
            </a:r>
            <a:r>
              <a:rPr lang="vi-VN" sz="3600">
                <a:solidFill>
                  <a:schemeClr val="bg1"/>
                </a:solidFill>
                <a:latin typeface="Arial" charset="0"/>
              </a:rPr>
              <a:t>đ</a:t>
            </a:r>
            <a:r>
              <a:rPr lang="en-US" sz="3600">
                <a:solidFill>
                  <a:schemeClr val="bg1"/>
                </a:solidFill>
                <a:latin typeface="Arial" charset="0"/>
              </a:rPr>
              <a:t>ầu em </a:t>
            </a:r>
            <a:r>
              <a:rPr lang="vi-VN" sz="3600">
                <a:solidFill>
                  <a:schemeClr val="bg1"/>
                </a:solidFill>
                <a:latin typeface="Arial" charset="0"/>
              </a:rPr>
              <a:t>đ</a:t>
            </a:r>
            <a:r>
              <a:rPr lang="en-US" sz="3600">
                <a:solidFill>
                  <a:schemeClr val="bg1"/>
                </a:solidFill>
                <a:latin typeface="Arial" charset="0"/>
              </a:rPr>
              <a:t>i học</a:t>
            </a:r>
            <a:endParaRPr lang="en-US" sz="3600" b="1">
              <a:solidFill>
                <a:srgbClr val="FFFF00"/>
              </a:solidFill>
              <a:latin typeface="Arial" charset="0"/>
            </a:endParaRPr>
          </a:p>
        </p:txBody>
      </p:sp>
      <p:graphicFrame>
        <p:nvGraphicFramePr>
          <p:cNvPr id="2050" name="Object 12"/>
          <p:cNvGraphicFramePr>
            <a:graphicFrameLocks noChangeAspect="1"/>
          </p:cNvGraphicFramePr>
          <p:nvPr/>
        </p:nvGraphicFramePr>
        <p:xfrm>
          <a:off x="5105400" y="3124200"/>
          <a:ext cx="2514600" cy="3581400"/>
        </p:xfrm>
        <a:graphic>
          <a:graphicData uri="http://schemas.openxmlformats.org/presentationml/2006/ole">
            <mc:AlternateContent xmlns:mc="http://schemas.openxmlformats.org/markup-compatibility/2006">
              <mc:Choice xmlns:v="urn:schemas-microsoft-com:vml" Requires="v">
                <p:oleObj spid="_x0000_s2052" name="Bitmap Image" r:id="rId6" imgW="2905531" imgH="5687219" progId="Paint.Picture">
                  <p:embed/>
                </p:oleObj>
              </mc:Choice>
              <mc:Fallback>
                <p:oleObj name="Bitmap Image" r:id="rId6" imgW="2905531" imgH="5687219" progId="Paint.Picture">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24200"/>
                        <a:ext cx="2514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DA1AA"/>
            </a:gs>
          </a:gsLst>
          <a:lin ang="2700000" scaled="1"/>
        </a:gradFill>
        <a:effectLst/>
      </p:bgPr>
    </p:bg>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p:txBody>
          <a:bodyPr/>
          <a:lstStyle/>
          <a:p>
            <a:pPr>
              <a:defRPr/>
            </a:pPr>
            <a:fld id="{F6651960-5E6A-4404-AEFC-81825FDDB293}" type="slidenum">
              <a:rPr lang="en-US" smtClean="0"/>
              <a:pPr>
                <a:defRPr/>
              </a:pPr>
              <a:t>9</a:t>
            </a:fld>
            <a:endParaRPr lang="en-US" smtClean="0"/>
          </a:p>
        </p:txBody>
      </p:sp>
      <p:pic>
        <p:nvPicPr>
          <p:cNvPr id="2" name="Picture 2" descr="hinh"/>
          <p:cNvPicPr>
            <a:picLocks noChangeAspect="1" noChangeArrowheads="1" noCrop="1"/>
          </p:cNvPicPr>
          <p:nvPr/>
        </p:nvPicPr>
        <p:blipFill>
          <a:blip r:embed="rId3"/>
          <a:srcRect/>
          <a:stretch>
            <a:fillRect/>
          </a:stretch>
        </p:blipFill>
        <p:spPr bwMode="auto">
          <a:xfrm>
            <a:off x="990600" y="762000"/>
            <a:ext cx="7010400" cy="5257800"/>
          </a:xfrm>
          <a:prstGeom prst="rect">
            <a:avLst/>
          </a:prstGeom>
          <a:noFill/>
          <a:ln w="9525">
            <a:noFill/>
            <a:miter lim="800000"/>
            <a:headEnd/>
            <a:tailEnd/>
          </a:ln>
        </p:spPr>
      </p:pic>
      <p:sp>
        <p:nvSpPr>
          <p:cNvPr id="100355" name="Rectangle 3"/>
          <p:cNvSpPr>
            <a:spLocks noGrp="1" noChangeArrowheads="1"/>
          </p:cNvSpPr>
          <p:nvPr>
            <p:ph type="title"/>
          </p:nvPr>
        </p:nvSpPr>
        <p:spPr>
          <a:xfrm>
            <a:off x="2819400" y="1447800"/>
            <a:ext cx="3657600" cy="3048000"/>
          </a:xfrm>
          <a:noFill/>
        </p:spPr>
        <p:txBody>
          <a:bodyPr lIns="92075" tIns="46038" rIns="92075" bIns="46038"/>
          <a:lstStyle/>
          <a:p>
            <a:pPr eaLnBrk="1" hangingPunct="1"/>
            <a:r>
              <a:rPr lang="en-US" sz="3200" b="1" smtClean="0">
                <a:solidFill>
                  <a:srgbClr val="FF3300"/>
                </a:solidFill>
              </a:rPr>
              <a:t>Em ng</a:t>
            </a:r>
            <a:r>
              <a:rPr lang="vi-VN" sz="3200" b="1" smtClean="0">
                <a:solidFill>
                  <a:srgbClr val="FF3300"/>
                </a:solidFill>
              </a:rPr>
              <a:t>ơ</a:t>
            </a:r>
            <a:r>
              <a:rPr lang="en-US" sz="3200" b="1" smtClean="0">
                <a:solidFill>
                  <a:srgbClr val="FF3300"/>
                </a:solidFill>
              </a:rPr>
              <a:t> ngác nhìn các bạn xung quanh.</a:t>
            </a:r>
            <a:br>
              <a:rPr lang="en-US" sz="3200" b="1" smtClean="0">
                <a:solidFill>
                  <a:srgbClr val="FF3300"/>
                </a:solidFill>
              </a:rPr>
            </a:br>
            <a:r>
              <a:rPr lang="en-US" b="1" smtClean="0">
                <a:solidFill>
                  <a:schemeClr val="bg1"/>
                </a:solidFill>
              </a:rPr>
              <a:t>        </a:t>
            </a:r>
            <a:endParaRPr lang="en-US" sz="5400" b="1" smtClean="0">
              <a:solidFill>
                <a:srgbClr val="FF0033"/>
              </a:solidFill>
            </a:endParaRPr>
          </a:p>
        </p:txBody>
      </p:sp>
      <p:pic>
        <p:nvPicPr>
          <p:cNvPr id="11269" name="Picture 8" descr="em be"/>
          <p:cNvPicPr>
            <a:picLocks noChangeAspect="1" noChangeArrowheads="1"/>
          </p:cNvPicPr>
          <p:nvPr/>
        </p:nvPicPr>
        <p:blipFill>
          <a:blip r:embed="rId4"/>
          <a:srcRect/>
          <a:stretch>
            <a:fillRect/>
          </a:stretch>
        </p:blipFill>
        <p:spPr bwMode="auto">
          <a:xfrm>
            <a:off x="3200400" y="3892550"/>
            <a:ext cx="2667000" cy="1778000"/>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box(in)">
                                      <p:cBhvr>
                                        <p:cTn id="7" dur="500"/>
                                        <p:tgtEl>
                                          <p:spTgt spid="10035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786</Words>
  <Application>Microsoft Office PowerPoint</Application>
  <PresentationFormat>On-screen Show (4:3)</PresentationFormat>
  <Paragraphs>61</Paragraphs>
  <Slides>15</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 Design</vt:lpstr>
      <vt:lpstr>Bitmap Image</vt:lpstr>
      <vt:lpstr>PowerPoint Presentation</vt:lpstr>
      <vt:lpstr> Tiết 6</vt:lpstr>
      <vt:lpstr> Tiết 6, tuần 6. </vt:lpstr>
      <vt:lpstr>PowerPoint Presentation</vt:lpstr>
      <vt:lpstr> Em đến trường vào một buổi sáng mùa thu mát mẻ.                 </vt:lpstr>
      <vt:lpstr>PowerPoint Presentation</vt:lpstr>
      <vt:lpstr> Bố và mẹ em đưa em đến trường.          </vt:lpstr>
      <vt:lpstr>PowerPoint Presentation</vt:lpstr>
      <vt:lpstr>Em ngơ ngác nhìn các bạn xung quanh.         </vt:lpstr>
      <vt:lpstr>PowerPoint Presentation</vt:lpstr>
      <vt:lpstr>PowerPoint Presentation</vt:lpstr>
      <vt:lpstr> </vt:lpstr>
      <vt:lpstr>PowerPoint Presentation</vt:lpstr>
      <vt:lpstr>PowerPoint Presentation</vt:lpstr>
      <vt:lpstr>PowerPoint Presentation</vt:lpstr>
    </vt:vector>
  </TitlesOfParts>
  <Company>DANG KHOA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Chungnt</dc:creator>
  <cp:lastModifiedBy>Vu Thi Phong Lan</cp:lastModifiedBy>
  <cp:revision>150</cp:revision>
  <dcterms:created xsi:type="dcterms:W3CDTF">2008-05-09T14:57:54Z</dcterms:created>
  <dcterms:modified xsi:type="dcterms:W3CDTF">2021-09-10T08:52:58Z</dcterms:modified>
</cp:coreProperties>
</file>